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presentation.xml" ContentType="application/vnd.openxmlformats-officedocument.presentationml.presentation.main+xml"/>
  <Override PartName="/ppt/slides/slide25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2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9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notesSlides/notesSlide6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diagrams/drawing1.xml" ContentType="application/vnd.ms-office.drawingml.diagramDrawing+xml"/>
  <Override PartName="/ppt/handoutMasters/handoutMaster1.xml" ContentType="application/vnd.openxmlformats-officedocument.presentationml.handoutMaster+xml"/>
  <Override PartName="/ppt/diagrams/layout2.xml" ContentType="application/vnd.openxmlformats-officedocument.drawingml.diagramLayout+xml"/>
  <Override PartName="/ppt/diagrams/colors2.xml" ContentType="application/vnd.openxmlformats-officedocument.drawingml.diagramColors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rawing2.xml" ContentType="application/vnd.ms-office.drawingml.diagramDrawing+xml"/>
  <Override PartName="/ppt/diagrams/quickStyle2.xml" ContentType="application/vnd.openxmlformats-officedocument.drawingml.diagramStyl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docProps/core.xml" ContentType="application/vnd.openxmlformats-package.core-properties+xml"/>
  <Override PartName="/ppt/tags/tag2.xml" ContentType="application/vnd.openxmlformats-officedocument.presentationml.tag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66" r:id="rId2"/>
  </p:sldMasterIdLst>
  <p:notesMasterIdLst>
    <p:notesMasterId r:id="rId30"/>
  </p:notesMasterIdLst>
  <p:handoutMasterIdLst>
    <p:handoutMasterId r:id="rId31"/>
  </p:handoutMasterIdLst>
  <p:sldIdLst>
    <p:sldId id="677" r:id="rId3"/>
    <p:sldId id="704" r:id="rId4"/>
    <p:sldId id="752" r:id="rId5"/>
    <p:sldId id="755" r:id="rId6"/>
    <p:sldId id="756" r:id="rId7"/>
    <p:sldId id="730" r:id="rId8"/>
    <p:sldId id="713" r:id="rId9"/>
    <p:sldId id="711" r:id="rId10"/>
    <p:sldId id="709" r:id="rId11"/>
    <p:sldId id="723" r:id="rId12"/>
    <p:sldId id="758" r:id="rId13"/>
    <p:sldId id="727" r:id="rId14"/>
    <p:sldId id="710" r:id="rId15"/>
    <p:sldId id="327" r:id="rId16"/>
    <p:sldId id="329" r:id="rId17"/>
    <p:sldId id="349" r:id="rId18"/>
    <p:sldId id="341" r:id="rId19"/>
    <p:sldId id="344" r:id="rId20"/>
    <p:sldId id="757" r:id="rId21"/>
    <p:sldId id="719" r:id="rId22"/>
    <p:sldId id="725" r:id="rId23"/>
    <p:sldId id="721" r:id="rId24"/>
    <p:sldId id="720" r:id="rId25"/>
    <p:sldId id="722" r:id="rId26"/>
    <p:sldId id="715" r:id="rId27"/>
    <p:sldId id="726" r:id="rId28"/>
    <p:sldId id="701" r:id="rId29"/>
  </p:sldIdLst>
  <p:sldSz cx="9144000" cy="5143500" type="screen16x9"/>
  <p:notesSz cx="9144000" cy="6858000"/>
  <p:defaultTextStyle>
    <a:defPPr>
      <a:defRPr lang="en-US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620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scaleToFitPaper="1" frameSlides="1"/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08813"/>
    <a:srgbClr val="489212"/>
    <a:srgbClr val="9BBB59"/>
    <a:srgbClr val="31AAC4"/>
    <a:srgbClr val="5E00A1"/>
    <a:srgbClr val="187196"/>
    <a:srgbClr val="1DA84C"/>
    <a:srgbClr val="009ED6"/>
    <a:srgbClr val="0033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861" autoAdjust="0"/>
    <p:restoredTop sz="99475" autoAdjust="0"/>
  </p:normalViewPr>
  <p:slideViewPr>
    <p:cSldViewPr>
      <p:cViewPr varScale="1">
        <p:scale>
          <a:sx n="87" d="100"/>
          <a:sy n="87" d="100"/>
        </p:scale>
        <p:origin x="516" y="78"/>
      </p:cViewPr>
      <p:guideLst>
        <p:guide orient="horz" pos="2160"/>
        <p:guide pos="3840"/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01" d="100"/>
          <a:sy n="101" d="100"/>
        </p:scale>
        <p:origin x="-4408" y="-104"/>
      </p:cViewPr>
      <p:guideLst>
        <p:guide orient="horz" pos="2160"/>
        <p:guide pos="288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38" Type="http://schemas.openxmlformats.org/officeDocument/2006/relationships/customXml" Target="../customXml/item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37" Type="http://schemas.openxmlformats.org/officeDocument/2006/relationships/customXml" Target="../customXml/item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customXml" Target="../customXml/item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CE9B21-7C84-44B3-ACFE-FFECC179E2CF}" type="doc">
      <dgm:prSet loTypeId="urn:microsoft.com/office/officeart/2005/8/layout/cycle4" loCatId="cycl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AU"/>
        </a:p>
      </dgm:t>
    </dgm:pt>
    <dgm:pt modelId="{55D7568E-8687-438C-97AC-2666A6DA810E}">
      <dgm:prSet phldrT="[Text]"/>
      <dgm:spPr>
        <a:solidFill>
          <a:srgbClr val="9BBB59"/>
        </a:solidFill>
      </dgm:spPr>
      <dgm:t>
        <a:bodyPr/>
        <a:lstStyle/>
        <a:p>
          <a:r>
            <a:rPr lang="en-AU" dirty="0"/>
            <a:t>S</a:t>
          </a:r>
        </a:p>
      </dgm:t>
    </dgm:pt>
    <dgm:pt modelId="{D99382DC-2FA7-4A35-A663-D7283DA4A21C}" type="parTrans" cxnId="{317344F9-108D-4223-A1AC-CA753718E756}">
      <dgm:prSet/>
      <dgm:spPr/>
      <dgm:t>
        <a:bodyPr/>
        <a:lstStyle/>
        <a:p>
          <a:endParaRPr lang="en-AU"/>
        </a:p>
      </dgm:t>
    </dgm:pt>
    <dgm:pt modelId="{D6E1A15C-4F18-4A74-AFA5-B64EAA9D5D92}" type="sibTrans" cxnId="{317344F9-108D-4223-A1AC-CA753718E756}">
      <dgm:prSet/>
      <dgm:spPr/>
      <dgm:t>
        <a:bodyPr/>
        <a:lstStyle/>
        <a:p>
          <a:endParaRPr lang="en-AU"/>
        </a:p>
      </dgm:t>
    </dgm:pt>
    <dgm:pt modelId="{AEDD81DE-346C-449F-BFFF-98D2E8E03B78}">
      <dgm:prSet phldrT="[Text]"/>
      <dgm:spPr>
        <a:solidFill>
          <a:srgbClr val="009ED6"/>
        </a:solidFill>
      </dgm:spPr>
      <dgm:t>
        <a:bodyPr/>
        <a:lstStyle/>
        <a:p>
          <a:r>
            <a:rPr lang="en-AU" dirty="0"/>
            <a:t>O</a:t>
          </a:r>
        </a:p>
      </dgm:t>
    </dgm:pt>
    <dgm:pt modelId="{5F75F865-8989-4256-A880-F4881F2D6C2C}" type="parTrans" cxnId="{9BE4227C-DE6F-40CC-96BB-4903F7AA021F}">
      <dgm:prSet/>
      <dgm:spPr/>
      <dgm:t>
        <a:bodyPr/>
        <a:lstStyle/>
        <a:p>
          <a:endParaRPr lang="en-AU"/>
        </a:p>
      </dgm:t>
    </dgm:pt>
    <dgm:pt modelId="{8AFBC732-8BE6-4042-98A6-EADAE7C7E07C}" type="sibTrans" cxnId="{9BE4227C-DE6F-40CC-96BB-4903F7AA021F}">
      <dgm:prSet/>
      <dgm:spPr/>
      <dgm:t>
        <a:bodyPr/>
        <a:lstStyle/>
        <a:p>
          <a:endParaRPr lang="en-AU"/>
        </a:p>
      </dgm:t>
    </dgm:pt>
    <dgm:pt modelId="{AE5FC2EC-29B5-4286-AD8E-9F5090338AC9}">
      <dgm:prSet phldrT="[Text]"/>
      <dgm:spPr>
        <a:ln>
          <a:solidFill>
            <a:srgbClr val="608813"/>
          </a:solidFill>
        </a:ln>
      </dgm:spPr>
      <dgm:t>
        <a:bodyPr/>
        <a:lstStyle/>
        <a:p>
          <a:pPr>
            <a:buFont typeface="Arial" panose="020B0604020202020204" pitchFamily="34" charset="0"/>
            <a:buNone/>
          </a:pPr>
          <a:endParaRPr lang="en-AU" dirty="0"/>
        </a:p>
      </dgm:t>
    </dgm:pt>
    <dgm:pt modelId="{700FC1E0-0740-4F53-A19E-67CD98F15D62}" type="parTrans" cxnId="{EB4199F9-A31E-408B-8EAB-3BB48B8E6AC4}">
      <dgm:prSet/>
      <dgm:spPr/>
      <dgm:t>
        <a:bodyPr/>
        <a:lstStyle/>
        <a:p>
          <a:endParaRPr lang="en-AU"/>
        </a:p>
      </dgm:t>
    </dgm:pt>
    <dgm:pt modelId="{CA2ED119-9BA4-4AC0-BAA0-CD6EF751A7EA}" type="sibTrans" cxnId="{EB4199F9-A31E-408B-8EAB-3BB48B8E6AC4}">
      <dgm:prSet/>
      <dgm:spPr/>
      <dgm:t>
        <a:bodyPr/>
        <a:lstStyle/>
        <a:p>
          <a:endParaRPr lang="en-AU"/>
        </a:p>
      </dgm:t>
    </dgm:pt>
    <dgm:pt modelId="{58704462-60B7-4BC6-A664-989C4B406AE2}">
      <dgm:prSet phldrT="[Text]"/>
      <dgm:spPr>
        <a:solidFill>
          <a:srgbClr val="FFFF00"/>
        </a:solidFill>
      </dgm:spPr>
      <dgm:t>
        <a:bodyPr/>
        <a:lstStyle/>
        <a:p>
          <a:r>
            <a:rPr lang="en-AU" dirty="0"/>
            <a:t>T</a:t>
          </a:r>
        </a:p>
      </dgm:t>
    </dgm:pt>
    <dgm:pt modelId="{4A7636E5-A019-4AB9-841F-740B79C133C9}" type="parTrans" cxnId="{3E0BE681-88F9-4451-81E0-087869783120}">
      <dgm:prSet/>
      <dgm:spPr/>
      <dgm:t>
        <a:bodyPr/>
        <a:lstStyle/>
        <a:p>
          <a:endParaRPr lang="en-AU"/>
        </a:p>
      </dgm:t>
    </dgm:pt>
    <dgm:pt modelId="{8DFE8A0E-14B5-42C5-A1AC-F721ABDCAA26}" type="sibTrans" cxnId="{3E0BE681-88F9-4451-81E0-087869783120}">
      <dgm:prSet/>
      <dgm:spPr/>
      <dgm:t>
        <a:bodyPr/>
        <a:lstStyle/>
        <a:p>
          <a:endParaRPr lang="en-AU"/>
        </a:p>
      </dgm:t>
    </dgm:pt>
    <dgm:pt modelId="{84E07035-63A6-4EE3-839F-174A9B1390C0}">
      <dgm:prSet phldrT="[Text]"/>
      <dgm:spPr>
        <a:ln>
          <a:solidFill>
            <a:srgbClr val="608813"/>
          </a:solidFill>
        </a:ln>
      </dgm:spPr>
      <dgm:t>
        <a:bodyPr/>
        <a:lstStyle/>
        <a:p>
          <a:endParaRPr lang="en-AU" dirty="0"/>
        </a:p>
      </dgm:t>
    </dgm:pt>
    <dgm:pt modelId="{B5C18080-2D96-4569-95EF-5BA9D8CF006C}" type="parTrans" cxnId="{8A422D58-1565-49DD-AA51-0E1B88F92F8A}">
      <dgm:prSet/>
      <dgm:spPr/>
      <dgm:t>
        <a:bodyPr/>
        <a:lstStyle/>
        <a:p>
          <a:endParaRPr lang="en-AU"/>
        </a:p>
      </dgm:t>
    </dgm:pt>
    <dgm:pt modelId="{0F5A3507-69DC-4173-871A-B3C2D0FB400E}" type="sibTrans" cxnId="{8A422D58-1565-49DD-AA51-0E1B88F92F8A}">
      <dgm:prSet/>
      <dgm:spPr/>
      <dgm:t>
        <a:bodyPr/>
        <a:lstStyle/>
        <a:p>
          <a:endParaRPr lang="en-AU"/>
        </a:p>
      </dgm:t>
    </dgm:pt>
    <dgm:pt modelId="{FDB4DF0D-A062-4D17-8BB2-775B4182A62C}">
      <dgm:prSet phldrT="[Text]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en-AU" dirty="0"/>
            <a:t>W</a:t>
          </a:r>
        </a:p>
      </dgm:t>
    </dgm:pt>
    <dgm:pt modelId="{80DED5F3-5B76-4053-9327-3EE6AD810406}" type="parTrans" cxnId="{E7A38363-09C3-4197-8B8A-1CD7BAD313BF}">
      <dgm:prSet/>
      <dgm:spPr/>
      <dgm:t>
        <a:bodyPr/>
        <a:lstStyle/>
        <a:p>
          <a:endParaRPr lang="en-AU"/>
        </a:p>
      </dgm:t>
    </dgm:pt>
    <dgm:pt modelId="{E50EF1A8-8293-4230-9287-C67CFE5894A3}" type="sibTrans" cxnId="{E7A38363-09C3-4197-8B8A-1CD7BAD313BF}">
      <dgm:prSet/>
      <dgm:spPr/>
      <dgm:t>
        <a:bodyPr/>
        <a:lstStyle/>
        <a:p>
          <a:endParaRPr lang="en-AU"/>
        </a:p>
      </dgm:t>
    </dgm:pt>
    <dgm:pt modelId="{9DB5674A-2E80-4D1F-846D-7FC65A959EE2}">
      <dgm:prSet phldrT="[Text]"/>
      <dgm:spPr>
        <a:ln>
          <a:solidFill>
            <a:srgbClr val="489212"/>
          </a:solidFill>
        </a:ln>
      </dgm:spPr>
      <dgm:t>
        <a:bodyPr/>
        <a:lstStyle/>
        <a:p>
          <a:endParaRPr lang="en-AU" dirty="0"/>
        </a:p>
      </dgm:t>
    </dgm:pt>
    <dgm:pt modelId="{9C9F51F0-1832-42AD-8AD5-A47668CA3199}" type="parTrans" cxnId="{17C15AFD-C949-4F58-A684-28F426A2127D}">
      <dgm:prSet/>
      <dgm:spPr/>
      <dgm:t>
        <a:bodyPr/>
        <a:lstStyle/>
        <a:p>
          <a:endParaRPr lang="en-AU"/>
        </a:p>
      </dgm:t>
    </dgm:pt>
    <dgm:pt modelId="{16B07F38-044C-4EFF-8A9D-192A12D8C848}" type="sibTrans" cxnId="{17C15AFD-C949-4F58-A684-28F426A2127D}">
      <dgm:prSet/>
      <dgm:spPr/>
      <dgm:t>
        <a:bodyPr/>
        <a:lstStyle/>
        <a:p>
          <a:endParaRPr lang="en-AU"/>
        </a:p>
      </dgm:t>
    </dgm:pt>
    <dgm:pt modelId="{B70F7C35-6D8F-41B0-A200-4C5CC0750CBA}">
      <dgm:prSet phldrT="[Text]"/>
      <dgm:spPr>
        <a:ln>
          <a:solidFill>
            <a:srgbClr val="489212"/>
          </a:solidFill>
        </a:ln>
      </dgm:spPr>
      <dgm:t>
        <a:bodyPr/>
        <a:lstStyle/>
        <a:p>
          <a:pPr>
            <a:buFont typeface="Arial" panose="020B0604020202020204" pitchFamily="34" charset="0"/>
            <a:buNone/>
          </a:pPr>
          <a:endParaRPr lang="en-AU" dirty="0"/>
        </a:p>
      </dgm:t>
    </dgm:pt>
    <dgm:pt modelId="{11D1E9F2-CB4A-4EA4-A145-44F65AF289A5}" type="sibTrans" cxnId="{39BE34F4-DCF1-4B57-A8B6-22A430B75233}">
      <dgm:prSet/>
      <dgm:spPr/>
      <dgm:t>
        <a:bodyPr/>
        <a:lstStyle/>
        <a:p>
          <a:endParaRPr lang="en-AU"/>
        </a:p>
      </dgm:t>
    </dgm:pt>
    <dgm:pt modelId="{F4B88F7F-8493-41B2-8340-4ABF3470F34F}" type="parTrans" cxnId="{39BE34F4-DCF1-4B57-A8B6-22A430B75233}">
      <dgm:prSet/>
      <dgm:spPr/>
      <dgm:t>
        <a:bodyPr/>
        <a:lstStyle/>
        <a:p>
          <a:endParaRPr lang="en-AU"/>
        </a:p>
      </dgm:t>
    </dgm:pt>
    <dgm:pt modelId="{04AE964B-955A-4A02-B520-6DD50A6154EB}" type="pres">
      <dgm:prSet presAssocID="{BBCE9B21-7C84-44B3-ACFE-FFECC179E2CF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E43A7E17-4B94-427E-9CB4-439A9A3D2010}" type="pres">
      <dgm:prSet presAssocID="{BBCE9B21-7C84-44B3-ACFE-FFECC179E2CF}" presName="children" presStyleCnt="0"/>
      <dgm:spPr/>
    </dgm:pt>
    <dgm:pt modelId="{A136E34C-8831-4A94-A879-519A38CF4E5E}" type="pres">
      <dgm:prSet presAssocID="{BBCE9B21-7C84-44B3-ACFE-FFECC179E2CF}" presName="child1group" presStyleCnt="0"/>
      <dgm:spPr/>
    </dgm:pt>
    <dgm:pt modelId="{BE65E76C-7F84-418B-B334-057054C28019}" type="pres">
      <dgm:prSet presAssocID="{BBCE9B21-7C84-44B3-ACFE-FFECC179E2CF}" presName="child1" presStyleLbl="bgAcc1" presStyleIdx="0" presStyleCnt="4" custScaleX="177824" custScaleY="142468" custLinFactNeighborX="-64871" custLinFactNeighborY="32768"/>
      <dgm:spPr/>
    </dgm:pt>
    <dgm:pt modelId="{22BDE2D4-6DC9-455F-9A67-6C1E63E91E12}" type="pres">
      <dgm:prSet presAssocID="{BBCE9B21-7C84-44B3-ACFE-FFECC179E2CF}" presName="child1Text" presStyleLbl="bgAcc1" presStyleIdx="0" presStyleCnt="4">
        <dgm:presLayoutVars>
          <dgm:bulletEnabled val="1"/>
        </dgm:presLayoutVars>
      </dgm:prSet>
      <dgm:spPr/>
    </dgm:pt>
    <dgm:pt modelId="{9AE7C939-63D6-4326-A1CE-D2BEA17F62C8}" type="pres">
      <dgm:prSet presAssocID="{BBCE9B21-7C84-44B3-ACFE-FFECC179E2CF}" presName="child2group" presStyleCnt="0"/>
      <dgm:spPr/>
    </dgm:pt>
    <dgm:pt modelId="{23D5919D-EE42-40E7-B564-B66FC4E157E3}" type="pres">
      <dgm:prSet presAssocID="{BBCE9B21-7C84-44B3-ACFE-FFECC179E2CF}" presName="child2" presStyleLbl="bgAcc1" presStyleIdx="1" presStyleCnt="4" custScaleX="179731" custScaleY="144655" custLinFactNeighborX="74193" custLinFactNeighborY="30498"/>
      <dgm:spPr/>
    </dgm:pt>
    <dgm:pt modelId="{8C804622-C3BB-4249-91E0-D9AB9A7B756F}" type="pres">
      <dgm:prSet presAssocID="{BBCE9B21-7C84-44B3-ACFE-FFECC179E2CF}" presName="child2Text" presStyleLbl="bgAcc1" presStyleIdx="1" presStyleCnt="4">
        <dgm:presLayoutVars>
          <dgm:bulletEnabled val="1"/>
        </dgm:presLayoutVars>
      </dgm:prSet>
      <dgm:spPr/>
    </dgm:pt>
    <dgm:pt modelId="{2110F91D-770C-42EE-9602-916A53B384DB}" type="pres">
      <dgm:prSet presAssocID="{BBCE9B21-7C84-44B3-ACFE-FFECC179E2CF}" presName="child3group" presStyleCnt="0"/>
      <dgm:spPr/>
    </dgm:pt>
    <dgm:pt modelId="{33B71988-1F08-4084-B662-42589F584249}" type="pres">
      <dgm:prSet presAssocID="{BBCE9B21-7C84-44B3-ACFE-FFECC179E2CF}" presName="child3" presStyleLbl="bgAcc1" presStyleIdx="2" presStyleCnt="4" custScaleX="174175" custScaleY="154685" custLinFactNeighborX="66696" custLinFactNeighborY="-25239"/>
      <dgm:spPr/>
    </dgm:pt>
    <dgm:pt modelId="{23226058-6DDC-4706-8E20-F41C85E6048B}" type="pres">
      <dgm:prSet presAssocID="{BBCE9B21-7C84-44B3-ACFE-FFECC179E2CF}" presName="child3Text" presStyleLbl="bgAcc1" presStyleIdx="2" presStyleCnt="4">
        <dgm:presLayoutVars>
          <dgm:bulletEnabled val="1"/>
        </dgm:presLayoutVars>
      </dgm:prSet>
      <dgm:spPr/>
    </dgm:pt>
    <dgm:pt modelId="{BA8EC46F-BB13-490E-81A6-53BAA5DA1EAF}" type="pres">
      <dgm:prSet presAssocID="{BBCE9B21-7C84-44B3-ACFE-FFECC179E2CF}" presName="child4group" presStyleCnt="0"/>
      <dgm:spPr/>
    </dgm:pt>
    <dgm:pt modelId="{9A7A7A73-2EA4-4321-A698-47577964B522}" type="pres">
      <dgm:prSet presAssocID="{BBCE9B21-7C84-44B3-ACFE-FFECC179E2CF}" presName="child4" presStyleLbl="bgAcc1" presStyleIdx="3" presStyleCnt="4" custScaleX="179550" custScaleY="149613" custLinFactNeighborX="-64854" custLinFactNeighborY="-28936"/>
      <dgm:spPr/>
    </dgm:pt>
    <dgm:pt modelId="{D028B608-C085-46E1-B6CF-2290DAECDAAC}" type="pres">
      <dgm:prSet presAssocID="{BBCE9B21-7C84-44B3-ACFE-FFECC179E2CF}" presName="child4Text" presStyleLbl="bgAcc1" presStyleIdx="3" presStyleCnt="4">
        <dgm:presLayoutVars>
          <dgm:bulletEnabled val="1"/>
        </dgm:presLayoutVars>
      </dgm:prSet>
      <dgm:spPr/>
    </dgm:pt>
    <dgm:pt modelId="{113A1A83-BCB1-44AB-B99D-534D949B8E50}" type="pres">
      <dgm:prSet presAssocID="{BBCE9B21-7C84-44B3-ACFE-FFECC179E2CF}" presName="childPlaceholder" presStyleCnt="0"/>
      <dgm:spPr/>
    </dgm:pt>
    <dgm:pt modelId="{4B3A44ED-A620-4B0C-AC92-2EEBAACDD7A1}" type="pres">
      <dgm:prSet presAssocID="{BBCE9B21-7C84-44B3-ACFE-FFECC179E2CF}" presName="circle" presStyleCnt="0"/>
      <dgm:spPr/>
    </dgm:pt>
    <dgm:pt modelId="{86BF05B8-C7B7-4BD5-86EB-B621E3313644}" type="pres">
      <dgm:prSet presAssocID="{BBCE9B21-7C84-44B3-ACFE-FFECC179E2CF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71F83725-FFC8-4590-8D1A-51FD0804DEB9}" type="pres">
      <dgm:prSet presAssocID="{BBCE9B21-7C84-44B3-ACFE-FFECC179E2CF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9E35BAA7-8857-48B5-BC78-2263F90BBBF5}" type="pres">
      <dgm:prSet presAssocID="{BBCE9B21-7C84-44B3-ACFE-FFECC179E2CF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4431E3BC-51D9-4BB0-B59E-69A454D53C06}" type="pres">
      <dgm:prSet presAssocID="{BBCE9B21-7C84-44B3-ACFE-FFECC179E2CF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197B632A-0553-40A6-9EB6-F8F3C16AED2B}" type="pres">
      <dgm:prSet presAssocID="{BBCE9B21-7C84-44B3-ACFE-FFECC179E2CF}" presName="quadrantPlaceholder" presStyleCnt="0"/>
      <dgm:spPr/>
    </dgm:pt>
    <dgm:pt modelId="{50212E17-775A-4326-BCAD-113457B4EA4E}" type="pres">
      <dgm:prSet presAssocID="{BBCE9B21-7C84-44B3-ACFE-FFECC179E2CF}" presName="center1" presStyleLbl="fgShp" presStyleIdx="0" presStyleCnt="2"/>
      <dgm:spPr/>
    </dgm:pt>
    <dgm:pt modelId="{B3A59A09-2724-4F42-97B9-A979E4E1B8F5}" type="pres">
      <dgm:prSet presAssocID="{BBCE9B21-7C84-44B3-ACFE-FFECC179E2CF}" presName="center2" presStyleLbl="fgShp" presStyleIdx="1" presStyleCnt="2"/>
      <dgm:spPr/>
    </dgm:pt>
  </dgm:ptLst>
  <dgm:cxnLst>
    <dgm:cxn modelId="{3000061A-6360-4740-A693-5F5F17330515}" type="presOf" srcId="{84E07035-63A6-4EE3-839F-174A9B1390C0}" destId="{33B71988-1F08-4084-B662-42589F584249}" srcOrd="0" destOrd="0" presId="urn:microsoft.com/office/officeart/2005/8/layout/cycle4"/>
    <dgm:cxn modelId="{C7890F5B-8266-4CBF-9BB2-893A381AFC4C}" type="presOf" srcId="{AE5FC2EC-29B5-4286-AD8E-9F5090338AC9}" destId="{23D5919D-EE42-40E7-B564-B66FC4E157E3}" srcOrd="0" destOrd="0" presId="urn:microsoft.com/office/officeart/2005/8/layout/cycle4"/>
    <dgm:cxn modelId="{3CF8B242-C638-784C-9C47-E2EA8CDC6570}" type="presOf" srcId="{9DB5674A-2E80-4D1F-846D-7FC65A959EE2}" destId="{D028B608-C085-46E1-B6CF-2290DAECDAAC}" srcOrd="1" destOrd="0" presId="urn:microsoft.com/office/officeart/2005/8/layout/cycle4"/>
    <dgm:cxn modelId="{E7A38363-09C3-4197-8B8A-1CD7BAD313BF}" srcId="{BBCE9B21-7C84-44B3-ACFE-FFECC179E2CF}" destId="{FDB4DF0D-A062-4D17-8BB2-775B4182A62C}" srcOrd="3" destOrd="0" parTransId="{80DED5F3-5B76-4053-9327-3EE6AD810406}" sibTransId="{E50EF1A8-8293-4230-9287-C67CFE5894A3}"/>
    <dgm:cxn modelId="{D08FBE4A-7AE4-4EB4-A00B-2559DCAB5E39}" type="presOf" srcId="{B70F7C35-6D8F-41B0-A200-4C5CC0750CBA}" destId="{BE65E76C-7F84-418B-B334-057054C28019}" srcOrd="0" destOrd="0" presId="urn:microsoft.com/office/officeart/2005/8/layout/cycle4"/>
    <dgm:cxn modelId="{2619C856-20D0-4B55-9F82-6DB65156E8D3}" type="presOf" srcId="{AEDD81DE-346C-449F-BFFF-98D2E8E03B78}" destId="{71F83725-FFC8-4590-8D1A-51FD0804DEB9}" srcOrd="0" destOrd="0" presId="urn:microsoft.com/office/officeart/2005/8/layout/cycle4"/>
    <dgm:cxn modelId="{8A422D58-1565-49DD-AA51-0E1B88F92F8A}" srcId="{58704462-60B7-4BC6-A664-989C4B406AE2}" destId="{84E07035-63A6-4EE3-839F-174A9B1390C0}" srcOrd="0" destOrd="0" parTransId="{B5C18080-2D96-4569-95EF-5BA9D8CF006C}" sibTransId="{0F5A3507-69DC-4173-871A-B3C2D0FB400E}"/>
    <dgm:cxn modelId="{27167458-3D31-418E-9679-B24C4DD7BD0D}" type="presOf" srcId="{B70F7C35-6D8F-41B0-A200-4C5CC0750CBA}" destId="{22BDE2D4-6DC9-455F-9A67-6C1E63E91E12}" srcOrd="1" destOrd="0" presId="urn:microsoft.com/office/officeart/2005/8/layout/cycle4"/>
    <dgm:cxn modelId="{E7B71B7B-E881-479B-A744-FE2806BEF15C}" type="presOf" srcId="{BBCE9B21-7C84-44B3-ACFE-FFECC179E2CF}" destId="{04AE964B-955A-4A02-B520-6DD50A6154EB}" srcOrd="0" destOrd="0" presId="urn:microsoft.com/office/officeart/2005/8/layout/cycle4"/>
    <dgm:cxn modelId="{9BE4227C-DE6F-40CC-96BB-4903F7AA021F}" srcId="{BBCE9B21-7C84-44B3-ACFE-FFECC179E2CF}" destId="{AEDD81DE-346C-449F-BFFF-98D2E8E03B78}" srcOrd="1" destOrd="0" parTransId="{5F75F865-8989-4256-A880-F4881F2D6C2C}" sibTransId="{8AFBC732-8BE6-4042-98A6-EADAE7C7E07C}"/>
    <dgm:cxn modelId="{ADA1EE7F-8B19-46E3-B91A-FD6C840CB1CB}" type="presOf" srcId="{FDB4DF0D-A062-4D17-8BB2-775B4182A62C}" destId="{4431E3BC-51D9-4BB0-B59E-69A454D53C06}" srcOrd="0" destOrd="0" presId="urn:microsoft.com/office/officeart/2005/8/layout/cycle4"/>
    <dgm:cxn modelId="{3E0BE681-88F9-4451-81E0-087869783120}" srcId="{BBCE9B21-7C84-44B3-ACFE-FFECC179E2CF}" destId="{58704462-60B7-4BC6-A664-989C4B406AE2}" srcOrd="2" destOrd="0" parTransId="{4A7636E5-A019-4AB9-841F-740B79C133C9}" sibTransId="{8DFE8A0E-14B5-42C5-A1AC-F721ABDCAA26}"/>
    <dgm:cxn modelId="{2A579F97-323C-460D-8070-B90B676EA844}" type="presOf" srcId="{84E07035-63A6-4EE3-839F-174A9B1390C0}" destId="{23226058-6DDC-4706-8E20-F41C85E6048B}" srcOrd="1" destOrd="0" presId="urn:microsoft.com/office/officeart/2005/8/layout/cycle4"/>
    <dgm:cxn modelId="{DE66FD97-F121-994D-90D3-88F9C3686E90}" type="presOf" srcId="{9DB5674A-2E80-4D1F-846D-7FC65A959EE2}" destId="{9A7A7A73-2EA4-4321-A698-47577964B522}" srcOrd="0" destOrd="0" presId="urn:microsoft.com/office/officeart/2005/8/layout/cycle4"/>
    <dgm:cxn modelId="{E83DC0B2-86FD-4CD6-9D1F-C55545AB643A}" type="presOf" srcId="{58704462-60B7-4BC6-A664-989C4B406AE2}" destId="{9E35BAA7-8857-48B5-BC78-2263F90BBBF5}" srcOrd="0" destOrd="0" presId="urn:microsoft.com/office/officeart/2005/8/layout/cycle4"/>
    <dgm:cxn modelId="{CB5EF3BE-126B-4297-BEEA-D48AD486D102}" type="presOf" srcId="{AE5FC2EC-29B5-4286-AD8E-9F5090338AC9}" destId="{8C804622-C3BB-4249-91E0-D9AB9A7B756F}" srcOrd="1" destOrd="0" presId="urn:microsoft.com/office/officeart/2005/8/layout/cycle4"/>
    <dgm:cxn modelId="{468FF5EF-54C4-4CC7-BE8B-866F768E0A15}" type="presOf" srcId="{55D7568E-8687-438C-97AC-2666A6DA810E}" destId="{86BF05B8-C7B7-4BD5-86EB-B621E3313644}" srcOrd="0" destOrd="0" presId="urn:microsoft.com/office/officeart/2005/8/layout/cycle4"/>
    <dgm:cxn modelId="{39BE34F4-DCF1-4B57-A8B6-22A430B75233}" srcId="{55D7568E-8687-438C-97AC-2666A6DA810E}" destId="{B70F7C35-6D8F-41B0-A200-4C5CC0750CBA}" srcOrd="0" destOrd="0" parTransId="{F4B88F7F-8493-41B2-8340-4ABF3470F34F}" sibTransId="{11D1E9F2-CB4A-4EA4-A145-44F65AF289A5}"/>
    <dgm:cxn modelId="{317344F9-108D-4223-A1AC-CA753718E756}" srcId="{BBCE9B21-7C84-44B3-ACFE-FFECC179E2CF}" destId="{55D7568E-8687-438C-97AC-2666A6DA810E}" srcOrd="0" destOrd="0" parTransId="{D99382DC-2FA7-4A35-A663-D7283DA4A21C}" sibTransId="{D6E1A15C-4F18-4A74-AFA5-B64EAA9D5D92}"/>
    <dgm:cxn modelId="{EB4199F9-A31E-408B-8EAB-3BB48B8E6AC4}" srcId="{AEDD81DE-346C-449F-BFFF-98D2E8E03B78}" destId="{AE5FC2EC-29B5-4286-AD8E-9F5090338AC9}" srcOrd="0" destOrd="0" parTransId="{700FC1E0-0740-4F53-A19E-67CD98F15D62}" sibTransId="{CA2ED119-9BA4-4AC0-BAA0-CD6EF751A7EA}"/>
    <dgm:cxn modelId="{17C15AFD-C949-4F58-A684-28F426A2127D}" srcId="{FDB4DF0D-A062-4D17-8BB2-775B4182A62C}" destId="{9DB5674A-2E80-4D1F-846D-7FC65A959EE2}" srcOrd="0" destOrd="0" parTransId="{9C9F51F0-1832-42AD-8AD5-A47668CA3199}" sibTransId="{16B07F38-044C-4EFF-8A9D-192A12D8C848}"/>
    <dgm:cxn modelId="{36CB38E4-E861-4180-B666-6A853D4284C4}" type="presParOf" srcId="{04AE964B-955A-4A02-B520-6DD50A6154EB}" destId="{E43A7E17-4B94-427E-9CB4-439A9A3D2010}" srcOrd="0" destOrd="0" presId="urn:microsoft.com/office/officeart/2005/8/layout/cycle4"/>
    <dgm:cxn modelId="{8B0E32A7-CD74-412E-86F7-02095B129845}" type="presParOf" srcId="{E43A7E17-4B94-427E-9CB4-439A9A3D2010}" destId="{A136E34C-8831-4A94-A879-519A38CF4E5E}" srcOrd="0" destOrd="0" presId="urn:microsoft.com/office/officeart/2005/8/layout/cycle4"/>
    <dgm:cxn modelId="{9410BA14-2B29-4FEC-83F2-C5800339C93B}" type="presParOf" srcId="{A136E34C-8831-4A94-A879-519A38CF4E5E}" destId="{BE65E76C-7F84-418B-B334-057054C28019}" srcOrd="0" destOrd="0" presId="urn:microsoft.com/office/officeart/2005/8/layout/cycle4"/>
    <dgm:cxn modelId="{4D8C6C2A-FE8D-44E3-B415-ED780FC4A478}" type="presParOf" srcId="{A136E34C-8831-4A94-A879-519A38CF4E5E}" destId="{22BDE2D4-6DC9-455F-9A67-6C1E63E91E12}" srcOrd="1" destOrd="0" presId="urn:microsoft.com/office/officeart/2005/8/layout/cycle4"/>
    <dgm:cxn modelId="{EA690373-A7D0-4DAE-87E0-042C3089E2B1}" type="presParOf" srcId="{E43A7E17-4B94-427E-9CB4-439A9A3D2010}" destId="{9AE7C939-63D6-4326-A1CE-D2BEA17F62C8}" srcOrd="1" destOrd="0" presId="urn:microsoft.com/office/officeart/2005/8/layout/cycle4"/>
    <dgm:cxn modelId="{C8D39BCE-431B-4F19-88CE-0918C2F4FDAB}" type="presParOf" srcId="{9AE7C939-63D6-4326-A1CE-D2BEA17F62C8}" destId="{23D5919D-EE42-40E7-B564-B66FC4E157E3}" srcOrd="0" destOrd="0" presId="urn:microsoft.com/office/officeart/2005/8/layout/cycle4"/>
    <dgm:cxn modelId="{3D8160B0-A02D-405C-AE57-3CDCB4C37395}" type="presParOf" srcId="{9AE7C939-63D6-4326-A1CE-D2BEA17F62C8}" destId="{8C804622-C3BB-4249-91E0-D9AB9A7B756F}" srcOrd="1" destOrd="0" presId="urn:microsoft.com/office/officeart/2005/8/layout/cycle4"/>
    <dgm:cxn modelId="{55792B91-0944-4586-BB30-219BA21980CD}" type="presParOf" srcId="{E43A7E17-4B94-427E-9CB4-439A9A3D2010}" destId="{2110F91D-770C-42EE-9602-916A53B384DB}" srcOrd="2" destOrd="0" presId="urn:microsoft.com/office/officeart/2005/8/layout/cycle4"/>
    <dgm:cxn modelId="{1E8C0F92-BCA3-440A-B164-168D58D2266F}" type="presParOf" srcId="{2110F91D-770C-42EE-9602-916A53B384DB}" destId="{33B71988-1F08-4084-B662-42589F584249}" srcOrd="0" destOrd="0" presId="urn:microsoft.com/office/officeart/2005/8/layout/cycle4"/>
    <dgm:cxn modelId="{94ACE014-13A3-47F4-AF4F-BBDCCBF6A73E}" type="presParOf" srcId="{2110F91D-770C-42EE-9602-916A53B384DB}" destId="{23226058-6DDC-4706-8E20-F41C85E6048B}" srcOrd="1" destOrd="0" presId="urn:microsoft.com/office/officeart/2005/8/layout/cycle4"/>
    <dgm:cxn modelId="{9C8E4FA9-F7E0-0A4B-9035-C336410C6015}" type="presParOf" srcId="{E43A7E17-4B94-427E-9CB4-439A9A3D2010}" destId="{BA8EC46F-BB13-490E-81A6-53BAA5DA1EAF}" srcOrd="3" destOrd="0" presId="urn:microsoft.com/office/officeart/2005/8/layout/cycle4"/>
    <dgm:cxn modelId="{AE6CF8AB-A4A7-5040-8ED7-A70D3359C818}" type="presParOf" srcId="{BA8EC46F-BB13-490E-81A6-53BAA5DA1EAF}" destId="{9A7A7A73-2EA4-4321-A698-47577964B522}" srcOrd="0" destOrd="0" presId="urn:microsoft.com/office/officeart/2005/8/layout/cycle4"/>
    <dgm:cxn modelId="{8B8F493C-16E8-2A4F-BBF6-6C7EB4B5DD2E}" type="presParOf" srcId="{BA8EC46F-BB13-490E-81A6-53BAA5DA1EAF}" destId="{D028B608-C085-46E1-B6CF-2290DAECDAAC}" srcOrd="1" destOrd="0" presId="urn:microsoft.com/office/officeart/2005/8/layout/cycle4"/>
    <dgm:cxn modelId="{2D13D3E2-6809-45F4-832E-56BA67166BB4}" type="presParOf" srcId="{E43A7E17-4B94-427E-9CB4-439A9A3D2010}" destId="{113A1A83-BCB1-44AB-B99D-534D949B8E50}" srcOrd="4" destOrd="0" presId="urn:microsoft.com/office/officeart/2005/8/layout/cycle4"/>
    <dgm:cxn modelId="{E64F7232-A9A3-4F0C-870D-26CECBA4B5F9}" type="presParOf" srcId="{04AE964B-955A-4A02-B520-6DD50A6154EB}" destId="{4B3A44ED-A620-4B0C-AC92-2EEBAACDD7A1}" srcOrd="1" destOrd="0" presId="urn:microsoft.com/office/officeart/2005/8/layout/cycle4"/>
    <dgm:cxn modelId="{23B9317D-FC9C-42B2-8F2C-FBEBEB83128A}" type="presParOf" srcId="{4B3A44ED-A620-4B0C-AC92-2EEBAACDD7A1}" destId="{86BF05B8-C7B7-4BD5-86EB-B621E3313644}" srcOrd="0" destOrd="0" presId="urn:microsoft.com/office/officeart/2005/8/layout/cycle4"/>
    <dgm:cxn modelId="{A1AC5D1D-40C9-483A-9BFD-0981AA2BEB56}" type="presParOf" srcId="{4B3A44ED-A620-4B0C-AC92-2EEBAACDD7A1}" destId="{71F83725-FFC8-4590-8D1A-51FD0804DEB9}" srcOrd="1" destOrd="0" presId="urn:microsoft.com/office/officeart/2005/8/layout/cycle4"/>
    <dgm:cxn modelId="{62CBE116-2B80-48DA-A4B1-3747BDE7F443}" type="presParOf" srcId="{4B3A44ED-A620-4B0C-AC92-2EEBAACDD7A1}" destId="{9E35BAA7-8857-48B5-BC78-2263F90BBBF5}" srcOrd="2" destOrd="0" presId="urn:microsoft.com/office/officeart/2005/8/layout/cycle4"/>
    <dgm:cxn modelId="{A73D730E-8991-4CDC-B845-CD57AAF4643B}" type="presParOf" srcId="{4B3A44ED-A620-4B0C-AC92-2EEBAACDD7A1}" destId="{4431E3BC-51D9-4BB0-B59E-69A454D53C06}" srcOrd="3" destOrd="0" presId="urn:microsoft.com/office/officeart/2005/8/layout/cycle4"/>
    <dgm:cxn modelId="{C1F1F6EE-39A9-4984-B11D-4E5B4A6E67B6}" type="presParOf" srcId="{4B3A44ED-A620-4B0C-AC92-2EEBAACDD7A1}" destId="{197B632A-0553-40A6-9EB6-F8F3C16AED2B}" srcOrd="4" destOrd="0" presId="urn:microsoft.com/office/officeart/2005/8/layout/cycle4"/>
    <dgm:cxn modelId="{3DF02A4B-0C8A-4FE3-8A42-59E7EE6BAB13}" type="presParOf" srcId="{04AE964B-955A-4A02-B520-6DD50A6154EB}" destId="{50212E17-775A-4326-BCAD-113457B4EA4E}" srcOrd="2" destOrd="0" presId="urn:microsoft.com/office/officeart/2005/8/layout/cycle4"/>
    <dgm:cxn modelId="{3EC83232-817C-4F96-87C8-FF19794BB673}" type="presParOf" srcId="{04AE964B-955A-4A02-B520-6DD50A6154EB}" destId="{B3A59A09-2724-4F42-97B9-A979E4E1B8F5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BCE9B21-7C84-44B3-ACFE-FFECC179E2CF}" type="doc">
      <dgm:prSet loTypeId="urn:microsoft.com/office/officeart/2005/8/layout/cycle4" loCatId="cycl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AU"/>
        </a:p>
      </dgm:t>
    </dgm:pt>
    <dgm:pt modelId="{55D7568E-8687-438C-97AC-2666A6DA810E}">
      <dgm:prSet phldrT="[Text]"/>
      <dgm:spPr>
        <a:solidFill>
          <a:srgbClr val="9BBB59"/>
        </a:solidFill>
      </dgm:spPr>
      <dgm:t>
        <a:bodyPr/>
        <a:lstStyle/>
        <a:p>
          <a:r>
            <a:rPr lang="en-AU" dirty="0"/>
            <a:t>S</a:t>
          </a:r>
        </a:p>
      </dgm:t>
    </dgm:pt>
    <dgm:pt modelId="{D99382DC-2FA7-4A35-A663-D7283DA4A21C}" type="parTrans" cxnId="{317344F9-108D-4223-A1AC-CA753718E756}">
      <dgm:prSet/>
      <dgm:spPr/>
      <dgm:t>
        <a:bodyPr/>
        <a:lstStyle/>
        <a:p>
          <a:endParaRPr lang="en-AU"/>
        </a:p>
      </dgm:t>
    </dgm:pt>
    <dgm:pt modelId="{D6E1A15C-4F18-4A74-AFA5-B64EAA9D5D92}" type="sibTrans" cxnId="{317344F9-108D-4223-A1AC-CA753718E756}">
      <dgm:prSet/>
      <dgm:spPr/>
      <dgm:t>
        <a:bodyPr/>
        <a:lstStyle/>
        <a:p>
          <a:endParaRPr lang="en-AU"/>
        </a:p>
      </dgm:t>
    </dgm:pt>
    <dgm:pt modelId="{AEDD81DE-346C-449F-BFFF-98D2E8E03B78}">
      <dgm:prSet phldrT="[Text]"/>
      <dgm:spPr>
        <a:solidFill>
          <a:srgbClr val="009ED6"/>
        </a:solidFill>
      </dgm:spPr>
      <dgm:t>
        <a:bodyPr/>
        <a:lstStyle/>
        <a:p>
          <a:r>
            <a:rPr lang="en-AU" dirty="0"/>
            <a:t>O</a:t>
          </a:r>
        </a:p>
      </dgm:t>
    </dgm:pt>
    <dgm:pt modelId="{5F75F865-8989-4256-A880-F4881F2D6C2C}" type="parTrans" cxnId="{9BE4227C-DE6F-40CC-96BB-4903F7AA021F}">
      <dgm:prSet/>
      <dgm:spPr/>
      <dgm:t>
        <a:bodyPr/>
        <a:lstStyle/>
        <a:p>
          <a:endParaRPr lang="en-AU"/>
        </a:p>
      </dgm:t>
    </dgm:pt>
    <dgm:pt modelId="{8AFBC732-8BE6-4042-98A6-EADAE7C7E07C}" type="sibTrans" cxnId="{9BE4227C-DE6F-40CC-96BB-4903F7AA021F}">
      <dgm:prSet/>
      <dgm:spPr/>
      <dgm:t>
        <a:bodyPr/>
        <a:lstStyle/>
        <a:p>
          <a:endParaRPr lang="en-AU"/>
        </a:p>
      </dgm:t>
    </dgm:pt>
    <dgm:pt modelId="{AE5FC2EC-29B5-4286-AD8E-9F5090338AC9}">
      <dgm:prSet phldrT="[Text]"/>
      <dgm:spPr>
        <a:ln>
          <a:solidFill>
            <a:srgbClr val="608813"/>
          </a:solidFill>
        </a:ln>
      </dgm:spPr>
      <dgm:t>
        <a:bodyPr/>
        <a:lstStyle/>
        <a:p>
          <a:pPr>
            <a:buFont typeface="Arial" panose="020B0604020202020204" pitchFamily="34" charset="0"/>
            <a:buNone/>
          </a:pPr>
          <a:endParaRPr lang="en-AU" dirty="0"/>
        </a:p>
      </dgm:t>
    </dgm:pt>
    <dgm:pt modelId="{700FC1E0-0740-4F53-A19E-67CD98F15D62}" type="parTrans" cxnId="{EB4199F9-A31E-408B-8EAB-3BB48B8E6AC4}">
      <dgm:prSet/>
      <dgm:spPr/>
      <dgm:t>
        <a:bodyPr/>
        <a:lstStyle/>
        <a:p>
          <a:endParaRPr lang="en-AU"/>
        </a:p>
      </dgm:t>
    </dgm:pt>
    <dgm:pt modelId="{CA2ED119-9BA4-4AC0-BAA0-CD6EF751A7EA}" type="sibTrans" cxnId="{EB4199F9-A31E-408B-8EAB-3BB48B8E6AC4}">
      <dgm:prSet/>
      <dgm:spPr/>
      <dgm:t>
        <a:bodyPr/>
        <a:lstStyle/>
        <a:p>
          <a:endParaRPr lang="en-AU"/>
        </a:p>
      </dgm:t>
    </dgm:pt>
    <dgm:pt modelId="{58704462-60B7-4BC6-A664-989C4B406AE2}">
      <dgm:prSet phldrT="[Text]"/>
      <dgm:spPr>
        <a:solidFill>
          <a:srgbClr val="FFFF00"/>
        </a:solidFill>
      </dgm:spPr>
      <dgm:t>
        <a:bodyPr/>
        <a:lstStyle/>
        <a:p>
          <a:r>
            <a:rPr lang="en-AU" dirty="0"/>
            <a:t>T</a:t>
          </a:r>
        </a:p>
      </dgm:t>
    </dgm:pt>
    <dgm:pt modelId="{4A7636E5-A019-4AB9-841F-740B79C133C9}" type="parTrans" cxnId="{3E0BE681-88F9-4451-81E0-087869783120}">
      <dgm:prSet/>
      <dgm:spPr/>
      <dgm:t>
        <a:bodyPr/>
        <a:lstStyle/>
        <a:p>
          <a:endParaRPr lang="en-AU"/>
        </a:p>
      </dgm:t>
    </dgm:pt>
    <dgm:pt modelId="{8DFE8A0E-14B5-42C5-A1AC-F721ABDCAA26}" type="sibTrans" cxnId="{3E0BE681-88F9-4451-81E0-087869783120}">
      <dgm:prSet/>
      <dgm:spPr/>
      <dgm:t>
        <a:bodyPr/>
        <a:lstStyle/>
        <a:p>
          <a:endParaRPr lang="en-AU"/>
        </a:p>
      </dgm:t>
    </dgm:pt>
    <dgm:pt modelId="{84E07035-63A6-4EE3-839F-174A9B1390C0}">
      <dgm:prSet phldrT="[Text]"/>
      <dgm:spPr>
        <a:ln>
          <a:solidFill>
            <a:srgbClr val="608813"/>
          </a:solidFill>
        </a:ln>
      </dgm:spPr>
      <dgm:t>
        <a:bodyPr/>
        <a:lstStyle/>
        <a:p>
          <a:endParaRPr lang="en-AU" dirty="0"/>
        </a:p>
      </dgm:t>
    </dgm:pt>
    <dgm:pt modelId="{B5C18080-2D96-4569-95EF-5BA9D8CF006C}" type="parTrans" cxnId="{8A422D58-1565-49DD-AA51-0E1B88F92F8A}">
      <dgm:prSet/>
      <dgm:spPr/>
      <dgm:t>
        <a:bodyPr/>
        <a:lstStyle/>
        <a:p>
          <a:endParaRPr lang="en-AU"/>
        </a:p>
      </dgm:t>
    </dgm:pt>
    <dgm:pt modelId="{0F5A3507-69DC-4173-871A-B3C2D0FB400E}" type="sibTrans" cxnId="{8A422D58-1565-49DD-AA51-0E1B88F92F8A}">
      <dgm:prSet/>
      <dgm:spPr/>
      <dgm:t>
        <a:bodyPr/>
        <a:lstStyle/>
        <a:p>
          <a:endParaRPr lang="en-AU"/>
        </a:p>
      </dgm:t>
    </dgm:pt>
    <dgm:pt modelId="{FDB4DF0D-A062-4D17-8BB2-775B4182A62C}">
      <dgm:prSet phldrT="[Text]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en-AU" dirty="0"/>
            <a:t>W</a:t>
          </a:r>
        </a:p>
      </dgm:t>
    </dgm:pt>
    <dgm:pt modelId="{80DED5F3-5B76-4053-9327-3EE6AD810406}" type="parTrans" cxnId="{E7A38363-09C3-4197-8B8A-1CD7BAD313BF}">
      <dgm:prSet/>
      <dgm:spPr/>
      <dgm:t>
        <a:bodyPr/>
        <a:lstStyle/>
        <a:p>
          <a:endParaRPr lang="en-AU"/>
        </a:p>
      </dgm:t>
    </dgm:pt>
    <dgm:pt modelId="{E50EF1A8-8293-4230-9287-C67CFE5894A3}" type="sibTrans" cxnId="{E7A38363-09C3-4197-8B8A-1CD7BAD313BF}">
      <dgm:prSet/>
      <dgm:spPr/>
      <dgm:t>
        <a:bodyPr/>
        <a:lstStyle/>
        <a:p>
          <a:endParaRPr lang="en-AU"/>
        </a:p>
      </dgm:t>
    </dgm:pt>
    <dgm:pt modelId="{9DB5674A-2E80-4D1F-846D-7FC65A959EE2}">
      <dgm:prSet phldrT="[Text]"/>
      <dgm:spPr>
        <a:ln>
          <a:solidFill>
            <a:srgbClr val="489212"/>
          </a:solidFill>
        </a:ln>
      </dgm:spPr>
      <dgm:t>
        <a:bodyPr/>
        <a:lstStyle/>
        <a:p>
          <a:endParaRPr lang="en-AU" dirty="0"/>
        </a:p>
      </dgm:t>
    </dgm:pt>
    <dgm:pt modelId="{9C9F51F0-1832-42AD-8AD5-A47668CA3199}" type="parTrans" cxnId="{17C15AFD-C949-4F58-A684-28F426A2127D}">
      <dgm:prSet/>
      <dgm:spPr/>
      <dgm:t>
        <a:bodyPr/>
        <a:lstStyle/>
        <a:p>
          <a:endParaRPr lang="en-AU"/>
        </a:p>
      </dgm:t>
    </dgm:pt>
    <dgm:pt modelId="{16B07F38-044C-4EFF-8A9D-192A12D8C848}" type="sibTrans" cxnId="{17C15AFD-C949-4F58-A684-28F426A2127D}">
      <dgm:prSet/>
      <dgm:spPr/>
      <dgm:t>
        <a:bodyPr/>
        <a:lstStyle/>
        <a:p>
          <a:endParaRPr lang="en-AU"/>
        </a:p>
      </dgm:t>
    </dgm:pt>
    <dgm:pt modelId="{B70F7C35-6D8F-41B0-A200-4C5CC0750CBA}">
      <dgm:prSet phldrT="[Text]"/>
      <dgm:spPr>
        <a:ln>
          <a:solidFill>
            <a:srgbClr val="489212"/>
          </a:solidFill>
        </a:ln>
      </dgm:spPr>
      <dgm:t>
        <a:bodyPr/>
        <a:lstStyle/>
        <a:p>
          <a:pPr>
            <a:buFont typeface="Arial" panose="020B0604020202020204" pitchFamily="34" charset="0"/>
            <a:buNone/>
          </a:pPr>
          <a:endParaRPr lang="en-AU" dirty="0"/>
        </a:p>
      </dgm:t>
    </dgm:pt>
    <dgm:pt modelId="{11D1E9F2-CB4A-4EA4-A145-44F65AF289A5}" type="sibTrans" cxnId="{39BE34F4-DCF1-4B57-A8B6-22A430B75233}">
      <dgm:prSet/>
      <dgm:spPr/>
      <dgm:t>
        <a:bodyPr/>
        <a:lstStyle/>
        <a:p>
          <a:endParaRPr lang="en-AU"/>
        </a:p>
      </dgm:t>
    </dgm:pt>
    <dgm:pt modelId="{F4B88F7F-8493-41B2-8340-4ABF3470F34F}" type="parTrans" cxnId="{39BE34F4-DCF1-4B57-A8B6-22A430B75233}">
      <dgm:prSet/>
      <dgm:spPr/>
      <dgm:t>
        <a:bodyPr/>
        <a:lstStyle/>
        <a:p>
          <a:endParaRPr lang="en-AU"/>
        </a:p>
      </dgm:t>
    </dgm:pt>
    <dgm:pt modelId="{04AE964B-955A-4A02-B520-6DD50A6154EB}" type="pres">
      <dgm:prSet presAssocID="{BBCE9B21-7C84-44B3-ACFE-FFECC179E2CF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E43A7E17-4B94-427E-9CB4-439A9A3D2010}" type="pres">
      <dgm:prSet presAssocID="{BBCE9B21-7C84-44B3-ACFE-FFECC179E2CF}" presName="children" presStyleCnt="0"/>
      <dgm:spPr/>
    </dgm:pt>
    <dgm:pt modelId="{A136E34C-8831-4A94-A879-519A38CF4E5E}" type="pres">
      <dgm:prSet presAssocID="{BBCE9B21-7C84-44B3-ACFE-FFECC179E2CF}" presName="child1group" presStyleCnt="0"/>
      <dgm:spPr/>
    </dgm:pt>
    <dgm:pt modelId="{BE65E76C-7F84-418B-B334-057054C28019}" type="pres">
      <dgm:prSet presAssocID="{BBCE9B21-7C84-44B3-ACFE-FFECC179E2CF}" presName="child1" presStyleLbl="bgAcc1" presStyleIdx="0" presStyleCnt="4" custScaleX="177824" custScaleY="142468" custLinFactNeighborX="-64871" custLinFactNeighborY="32768"/>
      <dgm:spPr/>
    </dgm:pt>
    <dgm:pt modelId="{22BDE2D4-6DC9-455F-9A67-6C1E63E91E12}" type="pres">
      <dgm:prSet presAssocID="{BBCE9B21-7C84-44B3-ACFE-FFECC179E2CF}" presName="child1Text" presStyleLbl="bgAcc1" presStyleIdx="0" presStyleCnt="4">
        <dgm:presLayoutVars>
          <dgm:bulletEnabled val="1"/>
        </dgm:presLayoutVars>
      </dgm:prSet>
      <dgm:spPr/>
    </dgm:pt>
    <dgm:pt modelId="{9AE7C939-63D6-4326-A1CE-D2BEA17F62C8}" type="pres">
      <dgm:prSet presAssocID="{BBCE9B21-7C84-44B3-ACFE-FFECC179E2CF}" presName="child2group" presStyleCnt="0"/>
      <dgm:spPr/>
    </dgm:pt>
    <dgm:pt modelId="{23D5919D-EE42-40E7-B564-B66FC4E157E3}" type="pres">
      <dgm:prSet presAssocID="{BBCE9B21-7C84-44B3-ACFE-FFECC179E2CF}" presName="child2" presStyleLbl="bgAcc1" presStyleIdx="1" presStyleCnt="4" custScaleX="179731" custScaleY="144655" custLinFactNeighborX="74193" custLinFactNeighborY="30498"/>
      <dgm:spPr/>
    </dgm:pt>
    <dgm:pt modelId="{8C804622-C3BB-4249-91E0-D9AB9A7B756F}" type="pres">
      <dgm:prSet presAssocID="{BBCE9B21-7C84-44B3-ACFE-FFECC179E2CF}" presName="child2Text" presStyleLbl="bgAcc1" presStyleIdx="1" presStyleCnt="4">
        <dgm:presLayoutVars>
          <dgm:bulletEnabled val="1"/>
        </dgm:presLayoutVars>
      </dgm:prSet>
      <dgm:spPr/>
    </dgm:pt>
    <dgm:pt modelId="{2110F91D-770C-42EE-9602-916A53B384DB}" type="pres">
      <dgm:prSet presAssocID="{BBCE9B21-7C84-44B3-ACFE-FFECC179E2CF}" presName="child3group" presStyleCnt="0"/>
      <dgm:spPr/>
    </dgm:pt>
    <dgm:pt modelId="{33B71988-1F08-4084-B662-42589F584249}" type="pres">
      <dgm:prSet presAssocID="{BBCE9B21-7C84-44B3-ACFE-FFECC179E2CF}" presName="child3" presStyleLbl="bgAcc1" presStyleIdx="2" presStyleCnt="4" custScaleX="174175" custScaleY="154685" custLinFactNeighborX="66696" custLinFactNeighborY="-25239"/>
      <dgm:spPr/>
    </dgm:pt>
    <dgm:pt modelId="{23226058-6DDC-4706-8E20-F41C85E6048B}" type="pres">
      <dgm:prSet presAssocID="{BBCE9B21-7C84-44B3-ACFE-FFECC179E2CF}" presName="child3Text" presStyleLbl="bgAcc1" presStyleIdx="2" presStyleCnt="4">
        <dgm:presLayoutVars>
          <dgm:bulletEnabled val="1"/>
        </dgm:presLayoutVars>
      </dgm:prSet>
      <dgm:spPr/>
    </dgm:pt>
    <dgm:pt modelId="{BA8EC46F-BB13-490E-81A6-53BAA5DA1EAF}" type="pres">
      <dgm:prSet presAssocID="{BBCE9B21-7C84-44B3-ACFE-FFECC179E2CF}" presName="child4group" presStyleCnt="0"/>
      <dgm:spPr/>
    </dgm:pt>
    <dgm:pt modelId="{9A7A7A73-2EA4-4321-A698-47577964B522}" type="pres">
      <dgm:prSet presAssocID="{BBCE9B21-7C84-44B3-ACFE-FFECC179E2CF}" presName="child4" presStyleLbl="bgAcc1" presStyleIdx="3" presStyleCnt="4" custScaleX="179550" custScaleY="149613" custLinFactNeighborX="-64854" custLinFactNeighborY="-28936"/>
      <dgm:spPr/>
    </dgm:pt>
    <dgm:pt modelId="{D028B608-C085-46E1-B6CF-2290DAECDAAC}" type="pres">
      <dgm:prSet presAssocID="{BBCE9B21-7C84-44B3-ACFE-FFECC179E2CF}" presName="child4Text" presStyleLbl="bgAcc1" presStyleIdx="3" presStyleCnt="4">
        <dgm:presLayoutVars>
          <dgm:bulletEnabled val="1"/>
        </dgm:presLayoutVars>
      </dgm:prSet>
      <dgm:spPr/>
    </dgm:pt>
    <dgm:pt modelId="{113A1A83-BCB1-44AB-B99D-534D949B8E50}" type="pres">
      <dgm:prSet presAssocID="{BBCE9B21-7C84-44B3-ACFE-FFECC179E2CF}" presName="childPlaceholder" presStyleCnt="0"/>
      <dgm:spPr/>
    </dgm:pt>
    <dgm:pt modelId="{4B3A44ED-A620-4B0C-AC92-2EEBAACDD7A1}" type="pres">
      <dgm:prSet presAssocID="{BBCE9B21-7C84-44B3-ACFE-FFECC179E2CF}" presName="circle" presStyleCnt="0"/>
      <dgm:spPr/>
    </dgm:pt>
    <dgm:pt modelId="{86BF05B8-C7B7-4BD5-86EB-B621E3313644}" type="pres">
      <dgm:prSet presAssocID="{BBCE9B21-7C84-44B3-ACFE-FFECC179E2CF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71F83725-FFC8-4590-8D1A-51FD0804DEB9}" type="pres">
      <dgm:prSet presAssocID="{BBCE9B21-7C84-44B3-ACFE-FFECC179E2CF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9E35BAA7-8857-48B5-BC78-2263F90BBBF5}" type="pres">
      <dgm:prSet presAssocID="{BBCE9B21-7C84-44B3-ACFE-FFECC179E2CF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4431E3BC-51D9-4BB0-B59E-69A454D53C06}" type="pres">
      <dgm:prSet presAssocID="{BBCE9B21-7C84-44B3-ACFE-FFECC179E2CF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197B632A-0553-40A6-9EB6-F8F3C16AED2B}" type="pres">
      <dgm:prSet presAssocID="{BBCE9B21-7C84-44B3-ACFE-FFECC179E2CF}" presName="quadrantPlaceholder" presStyleCnt="0"/>
      <dgm:spPr/>
    </dgm:pt>
    <dgm:pt modelId="{50212E17-775A-4326-BCAD-113457B4EA4E}" type="pres">
      <dgm:prSet presAssocID="{BBCE9B21-7C84-44B3-ACFE-FFECC179E2CF}" presName="center1" presStyleLbl="fgShp" presStyleIdx="0" presStyleCnt="2"/>
      <dgm:spPr/>
    </dgm:pt>
    <dgm:pt modelId="{B3A59A09-2724-4F42-97B9-A979E4E1B8F5}" type="pres">
      <dgm:prSet presAssocID="{BBCE9B21-7C84-44B3-ACFE-FFECC179E2CF}" presName="center2" presStyleLbl="fgShp" presStyleIdx="1" presStyleCnt="2"/>
      <dgm:spPr/>
    </dgm:pt>
  </dgm:ptLst>
  <dgm:cxnLst>
    <dgm:cxn modelId="{3000061A-6360-4740-A693-5F5F17330515}" type="presOf" srcId="{84E07035-63A6-4EE3-839F-174A9B1390C0}" destId="{33B71988-1F08-4084-B662-42589F584249}" srcOrd="0" destOrd="0" presId="urn:microsoft.com/office/officeart/2005/8/layout/cycle4"/>
    <dgm:cxn modelId="{C7890F5B-8266-4CBF-9BB2-893A381AFC4C}" type="presOf" srcId="{AE5FC2EC-29B5-4286-AD8E-9F5090338AC9}" destId="{23D5919D-EE42-40E7-B564-B66FC4E157E3}" srcOrd="0" destOrd="0" presId="urn:microsoft.com/office/officeart/2005/8/layout/cycle4"/>
    <dgm:cxn modelId="{3CF8B242-C638-784C-9C47-E2EA8CDC6570}" type="presOf" srcId="{9DB5674A-2E80-4D1F-846D-7FC65A959EE2}" destId="{D028B608-C085-46E1-B6CF-2290DAECDAAC}" srcOrd="1" destOrd="0" presId="urn:microsoft.com/office/officeart/2005/8/layout/cycle4"/>
    <dgm:cxn modelId="{E7A38363-09C3-4197-8B8A-1CD7BAD313BF}" srcId="{BBCE9B21-7C84-44B3-ACFE-FFECC179E2CF}" destId="{FDB4DF0D-A062-4D17-8BB2-775B4182A62C}" srcOrd="3" destOrd="0" parTransId="{80DED5F3-5B76-4053-9327-3EE6AD810406}" sibTransId="{E50EF1A8-8293-4230-9287-C67CFE5894A3}"/>
    <dgm:cxn modelId="{D08FBE4A-7AE4-4EB4-A00B-2559DCAB5E39}" type="presOf" srcId="{B70F7C35-6D8F-41B0-A200-4C5CC0750CBA}" destId="{BE65E76C-7F84-418B-B334-057054C28019}" srcOrd="0" destOrd="0" presId="urn:microsoft.com/office/officeart/2005/8/layout/cycle4"/>
    <dgm:cxn modelId="{2619C856-20D0-4B55-9F82-6DB65156E8D3}" type="presOf" srcId="{AEDD81DE-346C-449F-BFFF-98D2E8E03B78}" destId="{71F83725-FFC8-4590-8D1A-51FD0804DEB9}" srcOrd="0" destOrd="0" presId="urn:microsoft.com/office/officeart/2005/8/layout/cycle4"/>
    <dgm:cxn modelId="{8A422D58-1565-49DD-AA51-0E1B88F92F8A}" srcId="{58704462-60B7-4BC6-A664-989C4B406AE2}" destId="{84E07035-63A6-4EE3-839F-174A9B1390C0}" srcOrd="0" destOrd="0" parTransId="{B5C18080-2D96-4569-95EF-5BA9D8CF006C}" sibTransId="{0F5A3507-69DC-4173-871A-B3C2D0FB400E}"/>
    <dgm:cxn modelId="{27167458-3D31-418E-9679-B24C4DD7BD0D}" type="presOf" srcId="{B70F7C35-6D8F-41B0-A200-4C5CC0750CBA}" destId="{22BDE2D4-6DC9-455F-9A67-6C1E63E91E12}" srcOrd="1" destOrd="0" presId="urn:microsoft.com/office/officeart/2005/8/layout/cycle4"/>
    <dgm:cxn modelId="{E7B71B7B-E881-479B-A744-FE2806BEF15C}" type="presOf" srcId="{BBCE9B21-7C84-44B3-ACFE-FFECC179E2CF}" destId="{04AE964B-955A-4A02-B520-6DD50A6154EB}" srcOrd="0" destOrd="0" presId="urn:microsoft.com/office/officeart/2005/8/layout/cycle4"/>
    <dgm:cxn modelId="{9BE4227C-DE6F-40CC-96BB-4903F7AA021F}" srcId="{BBCE9B21-7C84-44B3-ACFE-FFECC179E2CF}" destId="{AEDD81DE-346C-449F-BFFF-98D2E8E03B78}" srcOrd="1" destOrd="0" parTransId="{5F75F865-8989-4256-A880-F4881F2D6C2C}" sibTransId="{8AFBC732-8BE6-4042-98A6-EADAE7C7E07C}"/>
    <dgm:cxn modelId="{ADA1EE7F-8B19-46E3-B91A-FD6C840CB1CB}" type="presOf" srcId="{FDB4DF0D-A062-4D17-8BB2-775B4182A62C}" destId="{4431E3BC-51D9-4BB0-B59E-69A454D53C06}" srcOrd="0" destOrd="0" presId="urn:microsoft.com/office/officeart/2005/8/layout/cycle4"/>
    <dgm:cxn modelId="{3E0BE681-88F9-4451-81E0-087869783120}" srcId="{BBCE9B21-7C84-44B3-ACFE-FFECC179E2CF}" destId="{58704462-60B7-4BC6-A664-989C4B406AE2}" srcOrd="2" destOrd="0" parTransId="{4A7636E5-A019-4AB9-841F-740B79C133C9}" sibTransId="{8DFE8A0E-14B5-42C5-A1AC-F721ABDCAA26}"/>
    <dgm:cxn modelId="{2A579F97-323C-460D-8070-B90B676EA844}" type="presOf" srcId="{84E07035-63A6-4EE3-839F-174A9B1390C0}" destId="{23226058-6DDC-4706-8E20-F41C85E6048B}" srcOrd="1" destOrd="0" presId="urn:microsoft.com/office/officeart/2005/8/layout/cycle4"/>
    <dgm:cxn modelId="{DE66FD97-F121-994D-90D3-88F9C3686E90}" type="presOf" srcId="{9DB5674A-2E80-4D1F-846D-7FC65A959EE2}" destId="{9A7A7A73-2EA4-4321-A698-47577964B522}" srcOrd="0" destOrd="0" presId="urn:microsoft.com/office/officeart/2005/8/layout/cycle4"/>
    <dgm:cxn modelId="{E83DC0B2-86FD-4CD6-9D1F-C55545AB643A}" type="presOf" srcId="{58704462-60B7-4BC6-A664-989C4B406AE2}" destId="{9E35BAA7-8857-48B5-BC78-2263F90BBBF5}" srcOrd="0" destOrd="0" presId="urn:microsoft.com/office/officeart/2005/8/layout/cycle4"/>
    <dgm:cxn modelId="{CB5EF3BE-126B-4297-BEEA-D48AD486D102}" type="presOf" srcId="{AE5FC2EC-29B5-4286-AD8E-9F5090338AC9}" destId="{8C804622-C3BB-4249-91E0-D9AB9A7B756F}" srcOrd="1" destOrd="0" presId="urn:microsoft.com/office/officeart/2005/8/layout/cycle4"/>
    <dgm:cxn modelId="{468FF5EF-54C4-4CC7-BE8B-866F768E0A15}" type="presOf" srcId="{55D7568E-8687-438C-97AC-2666A6DA810E}" destId="{86BF05B8-C7B7-4BD5-86EB-B621E3313644}" srcOrd="0" destOrd="0" presId="urn:microsoft.com/office/officeart/2005/8/layout/cycle4"/>
    <dgm:cxn modelId="{39BE34F4-DCF1-4B57-A8B6-22A430B75233}" srcId="{55D7568E-8687-438C-97AC-2666A6DA810E}" destId="{B70F7C35-6D8F-41B0-A200-4C5CC0750CBA}" srcOrd="0" destOrd="0" parTransId="{F4B88F7F-8493-41B2-8340-4ABF3470F34F}" sibTransId="{11D1E9F2-CB4A-4EA4-A145-44F65AF289A5}"/>
    <dgm:cxn modelId="{317344F9-108D-4223-A1AC-CA753718E756}" srcId="{BBCE9B21-7C84-44B3-ACFE-FFECC179E2CF}" destId="{55D7568E-8687-438C-97AC-2666A6DA810E}" srcOrd="0" destOrd="0" parTransId="{D99382DC-2FA7-4A35-A663-D7283DA4A21C}" sibTransId="{D6E1A15C-4F18-4A74-AFA5-B64EAA9D5D92}"/>
    <dgm:cxn modelId="{EB4199F9-A31E-408B-8EAB-3BB48B8E6AC4}" srcId="{AEDD81DE-346C-449F-BFFF-98D2E8E03B78}" destId="{AE5FC2EC-29B5-4286-AD8E-9F5090338AC9}" srcOrd="0" destOrd="0" parTransId="{700FC1E0-0740-4F53-A19E-67CD98F15D62}" sibTransId="{CA2ED119-9BA4-4AC0-BAA0-CD6EF751A7EA}"/>
    <dgm:cxn modelId="{17C15AFD-C949-4F58-A684-28F426A2127D}" srcId="{FDB4DF0D-A062-4D17-8BB2-775B4182A62C}" destId="{9DB5674A-2E80-4D1F-846D-7FC65A959EE2}" srcOrd="0" destOrd="0" parTransId="{9C9F51F0-1832-42AD-8AD5-A47668CA3199}" sibTransId="{16B07F38-044C-4EFF-8A9D-192A12D8C848}"/>
    <dgm:cxn modelId="{36CB38E4-E861-4180-B666-6A853D4284C4}" type="presParOf" srcId="{04AE964B-955A-4A02-B520-6DD50A6154EB}" destId="{E43A7E17-4B94-427E-9CB4-439A9A3D2010}" srcOrd="0" destOrd="0" presId="urn:microsoft.com/office/officeart/2005/8/layout/cycle4"/>
    <dgm:cxn modelId="{8B0E32A7-CD74-412E-86F7-02095B129845}" type="presParOf" srcId="{E43A7E17-4B94-427E-9CB4-439A9A3D2010}" destId="{A136E34C-8831-4A94-A879-519A38CF4E5E}" srcOrd="0" destOrd="0" presId="urn:microsoft.com/office/officeart/2005/8/layout/cycle4"/>
    <dgm:cxn modelId="{9410BA14-2B29-4FEC-83F2-C5800339C93B}" type="presParOf" srcId="{A136E34C-8831-4A94-A879-519A38CF4E5E}" destId="{BE65E76C-7F84-418B-B334-057054C28019}" srcOrd="0" destOrd="0" presId="urn:microsoft.com/office/officeart/2005/8/layout/cycle4"/>
    <dgm:cxn modelId="{4D8C6C2A-FE8D-44E3-B415-ED780FC4A478}" type="presParOf" srcId="{A136E34C-8831-4A94-A879-519A38CF4E5E}" destId="{22BDE2D4-6DC9-455F-9A67-6C1E63E91E12}" srcOrd="1" destOrd="0" presId="urn:microsoft.com/office/officeart/2005/8/layout/cycle4"/>
    <dgm:cxn modelId="{EA690373-A7D0-4DAE-87E0-042C3089E2B1}" type="presParOf" srcId="{E43A7E17-4B94-427E-9CB4-439A9A3D2010}" destId="{9AE7C939-63D6-4326-A1CE-D2BEA17F62C8}" srcOrd="1" destOrd="0" presId="urn:microsoft.com/office/officeart/2005/8/layout/cycle4"/>
    <dgm:cxn modelId="{C8D39BCE-431B-4F19-88CE-0918C2F4FDAB}" type="presParOf" srcId="{9AE7C939-63D6-4326-A1CE-D2BEA17F62C8}" destId="{23D5919D-EE42-40E7-B564-B66FC4E157E3}" srcOrd="0" destOrd="0" presId="urn:microsoft.com/office/officeart/2005/8/layout/cycle4"/>
    <dgm:cxn modelId="{3D8160B0-A02D-405C-AE57-3CDCB4C37395}" type="presParOf" srcId="{9AE7C939-63D6-4326-A1CE-D2BEA17F62C8}" destId="{8C804622-C3BB-4249-91E0-D9AB9A7B756F}" srcOrd="1" destOrd="0" presId="urn:microsoft.com/office/officeart/2005/8/layout/cycle4"/>
    <dgm:cxn modelId="{55792B91-0944-4586-BB30-219BA21980CD}" type="presParOf" srcId="{E43A7E17-4B94-427E-9CB4-439A9A3D2010}" destId="{2110F91D-770C-42EE-9602-916A53B384DB}" srcOrd="2" destOrd="0" presId="urn:microsoft.com/office/officeart/2005/8/layout/cycle4"/>
    <dgm:cxn modelId="{1E8C0F92-BCA3-440A-B164-168D58D2266F}" type="presParOf" srcId="{2110F91D-770C-42EE-9602-916A53B384DB}" destId="{33B71988-1F08-4084-B662-42589F584249}" srcOrd="0" destOrd="0" presId="urn:microsoft.com/office/officeart/2005/8/layout/cycle4"/>
    <dgm:cxn modelId="{94ACE014-13A3-47F4-AF4F-BBDCCBF6A73E}" type="presParOf" srcId="{2110F91D-770C-42EE-9602-916A53B384DB}" destId="{23226058-6DDC-4706-8E20-F41C85E6048B}" srcOrd="1" destOrd="0" presId="urn:microsoft.com/office/officeart/2005/8/layout/cycle4"/>
    <dgm:cxn modelId="{9C8E4FA9-F7E0-0A4B-9035-C336410C6015}" type="presParOf" srcId="{E43A7E17-4B94-427E-9CB4-439A9A3D2010}" destId="{BA8EC46F-BB13-490E-81A6-53BAA5DA1EAF}" srcOrd="3" destOrd="0" presId="urn:microsoft.com/office/officeart/2005/8/layout/cycle4"/>
    <dgm:cxn modelId="{AE6CF8AB-A4A7-5040-8ED7-A70D3359C818}" type="presParOf" srcId="{BA8EC46F-BB13-490E-81A6-53BAA5DA1EAF}" destId="{9A7A7A73-2EA4-4321-A698-47577964B522}" srcOrd="0" destOrd="0" presId="urn:microsoft.com/office/officeart/2005/8/layout/cycle4"/>
    <dgm:cxn modelId="{8B8F493C-16E8-2A4F-BBF6-6C7EB4B5DD2E}" type="presParOf" srcId="{BA8EC46F-BB13-490E-81A6-53BAA5DA1EAF}" destId="{D028B608-C085-46E1-B6CF-2290DAECDAAC}" srcOrd="1" destOrd="0" presId="urn:microsoft.com/office/officeart/2005/8/layout/cycle4"/>
    <dgm:cxn modelId="{2D13D3E2-6809-45F4-832E-56BA67166BB4}" type="presParOf" srcId="{E43A7E17-4B94-427E-9CB4-439A9A3D2010}" destId="{113A1A83-BCB1-44AB-B99D-534D949B8E50}" srcOrd="4" destOrd="0" presId="urn:microsoft.com/office/officeart/2005/8/layout/cycle4"/>
    <dgm:cxn modelId="{E64F7232-A9A3-4F0C-870D-26CECBA4B5F9}" type="presParOf" srcId="{04AE964B-955A-4A02-B520-6DD50A6154EB}" destId="{4B3A44ED-A620-4B0C-AC92-2EEBAACDD7A1}" srcOrd="1" destOrd="0" presId="urn:microsoft.com/office/officeart/2005/8/layout/cycle4"/>
    <dgm:cxn modelId="{23B9317D-FC9C-42B2-8F2C-FBEBEB83128A}" type="presParOf" srcId="{4B3A44ED-A620-4B0C-AC92-2EEBAACDD7A1}" destId="{86BF05B8-C7B7-4BD5-86EB-B621E3313644}" srcOrd="0" destOrd="0" presId="urn:microsoft.com/office/officeart/2005/8/layout/cycle4"/>
    <dgm:cxn modelId="{A1AC5D1D-40C9-483A-9BFD-0981AA2BEB56}" type="presParOf" srcId="{4B3A44ED-A620-4B0C-AC92-2EEBAACDD7A1}" destId="{71F83725-FFC8-4590-8D1A-51FD0804DEB9}" srcOrd="1" destOrd="0" presId="urn:microsoft.com/office/officeart/2005/8/layout/cycle4"/>
    <dgm:cxn modelId="{62CBE116-2B80-48DA-A4B1-3747BDE7F443}" type="presParOf" srcId="{4B3A44ED-A620-4B0C-AC92-2EEBAACDD7A1}" destId="{9E35BAA7-8857-48B5-BC78-2263F90BBBF5}" srcOrd="2" destOrd="0" presId="urn:microsoft.com/office/officeart/2005/8/layout/cycle4"/>
    <dgm:cxn modelId="{A73D730E-8991-4CDC-B845-CD57AAF4643B}" type="presParOf" srcId="{4B3A44ED-A620-4B0C-AC92-2EEBAACDD7A1}" destId="{4431E3BC-51D9-4BB0-B59E-69A454D53C06}" srcOrd="3" destOrd="0" presId="urn:microsoft.com/office/officeart/2005/8/layout/cycle4"/>
    <dgm:cxn modelId="{C1F1F6EE-39A9-4984-B11D-4E5B4A6E67B6}" type="presParOf" srcId="{4B3A44ED-A620-4B0C-AC92-2EEBAACDD7A1}" destId="{197B632A-0553-40A6-9EB6-F8F3C16AED2B}" srcOrd="4" destOrd="0" presId="urn:microsoft.com/office/officeart/2005/8/layout/cycle4"/>
    <dgm:cxn modelId="{3DF02A4B-0C8A-4FE3-8A42-59E7EE6BAB13}" type="presParOf" srcId="{04AE964B-955A-4A02-B520-6DD50A6154EB}" destId="{50212E17-775A-4326-BCAD-113457B4EA4E}" srcOrd="2" destOrd="0" presId="urn:microsoft.com/office/officeart/2005/8/layout/cycle4"/>
    <dgm:cxn modelId="{3EC83232-817C-4F96-87C8-FF19794BB673}" type="presParOf" srcId="{04AE964B-955A-4A02-B520-6DD50A6154EB}" destId="{B3A59A09-2724-4F42-97B9-A979E4E1B8F5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B71988-1F08-4084-B662-42589F584249}">
      <dsp:nvSpPr>
        <dsp:cNvPr id="0" name=""/>
        <dsp:cNvSpPr/>
      </dsp:nvSpPr>
      <dsp:spPr>
        <a:xfrm>
          <a:off x="5434677" y="1919042"/>
          <a:ext cx="3252122" cy="18709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608813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3840" tIns="243840" rIns="243840" bIns="243840" numCol="1" spcCol="1270" anchor="t" anchorCtr="0">
          <a:noAutofit/>
        </a:bodyPr>
        <a:lstStyle/>
        <a:p>
          <a:pPr marL="285750" lvl="1" indent="-285750" algn="l" defTabSz="2222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AU" sz="5000" kern="1200" dirty="0"/>
        </a:p>
      </dsp:txBody>
      <dsp:txXfrm>
        <a:off x="6451412" y="2427867"/>
        <a:ext cx="2194289" cy="1320984"/>
      </dsp:txXfrm>
    </dsp:sp>
    <dsp:sp modelId="{9A7A7A73-2EA4-4321-A698-47577964B522}">
      <dsp:nvSpPr>
        <dsp:cNvPr id="0" name=""/>
        <dsp:cNvSpPr/>
      </dsp:nvSpPr>
      <dsp:spPr>
        <a:xfrm>
          <a:off x="0" y="1904999"/>
          <a:ext cx="3352482" cy="18095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489212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3840" tIns="243840" rIns="243840" bIns="243840" numCol="1" spcCol="1270" anchor="t" anchorCtr="0">
          <a:noAutofit/>
        </a:bodyPr>
        <a:lstStyle/>
        <a:p>
          <a:pPr marL="285750" lvl="1" indent="-285750" algn="l" defTabSz="2222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AU" sz="5000" kern="1200" dirty="0"/>
        </a:p>
      </dsp:txBody>
      <dsp:txXfrm>
        <a:off x="39750" y="2397140"/>
        <a:ext cx="2267237" cy="1277671"/>
      </dsp:txXfrm>
    </dsp:sp>
    <dsp:sp modelId="{23D5919D-EE42-40E7-B564-B66FC4E157E3}">
      <dsp:nvSpPr>
        <dsp:cNvPr id="0" name=""/>
        <dsp:cNvSpPr/>
      </dsp:nvSpPr>
      <dsp:spPr>
        <a:xfrm>
          <a:off x="5330938" y="83657"/>
          <a:ext cx="3355861" cy="17495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608813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3840" tIns="243840" rIns="243840" bIns="243840" numCol="1" spcCol="1270" anchor="t" anchorCtr="0">
          <a:noAutofit/>
        </a:bodyPr>
        <a:lstStyle/>
        <a:p>
          <a:pPr marL="285750" lvl="1" indent="-285750" algn="l" defTabSz="22225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en-AU" sz="5000" kern="1200" dirty="0"/>
        </a:p>
      </dsp:txBody>
      <dsp:txXfrm>
        <a:off x="6376129" y="122090"/>
        <a:ext cx="2272237" cy="1235330"/>
      </dsp:txXfrm>
    </dsp:sp>
    <dsp:sp modelId="{BE65E76C-7F84-418B-B334-057054C28019}">
      <dsp:nvSpPr>
        <dsp:cNvPr id="0" name=""/>
        <dsp:cNvSpPr/>
      </dsp:nvSpPr>
      <dsp:spPr>
        <a:xfrm>
          <a:off x="0" y="124339"/>
          <a:ext cx="3320254" cy="17231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489212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3840" tIns="243840" rIns="243840" bIns="243840" numCol="1" spcCol="1270" anchor="t" anchorCtr="0">
          <a:noAutofit/>
        </a:bodyPr>
        <a:lstStyle/>
        <a:p>
          <a:pPr marL="285750" lvl="1" indent="-285750" algn="l" defTabSz="22225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en-AU" sz="5000" kern="1200" dirty="0"/>
        </a:p>
      </dsp:txBody>
      <dsp:txXfrm>
        <a:off x="37852" y="162191"/>
        <a:ext cx="2248474" cy="1216653"/>
      </dsp:txXfrm>
    </dsp:sp>
    <dsp:sp modelId="{86BF05B8-C7B7-4BD5-86EB-B621E3313644}">
      <dsp:nvSpPr>
        <dsp:cNvPr id="0" name=""/>
        <dsp:cNvSpPr/>
      </dsp:nvSpPr>
      <dsp:spPr>
        <a:xfrm>
          <a:off x="2669005" y="230605"/>
          <a:ext cx="1636597" cy="1636597"/>
        </a:xfrm>
        <a:prstGeom prst="pieWedge">
          <a:avLst/>
        </a:prstGeom>
        <a:solidFill>
          <a:srgbClr val="9BBB59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1592" tIns="291592" rIns="291592" bIns="291592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4100" kern="1200" dirty="0"/>
            <a:t>S</a:t>
          </a:r>
        </a:p>
      </dsp:txBody>
      <dsp:txXfrm>
        <a:off x="3148353" y="709953"/>
        <a:ext cx="1157249" cy="1157249"/>
      </dsp:txXfrm>
    </dsp:sp>
    <dsp:sp modelId="{71F83725-FFC8-4590-8D1A-51FD0804DEB9}">
      <dsp:nvSpPr>
        <dsp:cNvPr id="0" name=""/>
        <dsp:cNvSpPr/>
      </dsp:nvSpPr>
      <dsp:spPr>
        <a:xfrm rot="5400000">
          <a:off x="4381196" y="230605"/>
          <a:ext cx="1636597" cy="1636597"/>
        </a:xfrm>
        <a:prstGeom prst="pieWedge">
          <a:avLst/>
        </a:prstGeom>
        <a:solidFill>
          <a:srgbClr val="009ED6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1592" tIns="291592" rIns="291592" bIns="291592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4100" kern="1200" dirty="0"/>
            <a:t>O</a:t>
          </a:r>
        </a:p>
      </dsp:txBody>
      <dsp:txXfrm rot="-5400000">
        <a:off x="4381196" y="709953"/>
        <a:ext cx="1157249" cy="1157249"/>
      </dsp:txXfrm>
    </dsp:sp>
    <dsp:sp modelId="{9E35BAA7-8857-48B5-BC78-2263F90BBBF5}">
      <dsp:nvSpPr>
        <dsp:cNvPr id="0" name=""/>
        <dsp:cNvSpPr/>
      </dsp:nvSpPr>
      <dsp:spPr>
        <a:xfrm rot="10800000">
          <a:off x="4381196" y="1942796"/>
          <a:ext cx="1636597" cy="1636597"/>
        </a:xfrm>
        <a:prstGeom prst="pieWedge">
          <a:avLst/>
        </a:prstGeom>
        <a:solidFill>
          <a:srgbClr val="FFFF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1592" tIns="291592" rIns="291592" bIns="291592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4100" kern="1200" dirty="0"/>
            <a:t>T</a:t>
          </a:r>
        </a:p>
      </dsp:txBody>
      <dsp:txXfrm rot="10800000">
        <a:off x="4381196" y="1942796"/>
        <a:ext cx="1157249" cy="1157249"/>
      </dsp:txXfrm>
    </dsp:sp>
    <dsp:sp modelId="{4431E3BC-51D9-4BB0-B59E-69A454D53C06}">
      <dsp:nvSpPr>
        <dsp:cNvPr id="0" name=""/>
        <dsp:cNvSpPr/>
      </dsp:nvSpPr>
      <dsp:spPr>
        <a:xfrm rot="16200000">
          <a:off x="2669005" y="1942796"/>
          <a:ext cx="1636597" cy="1636597"/>
        </a:xfrm>
        <a:prstGeom prst="pieWedge">
          <a:avLst/>
        </a:prstGeom>
        <a:solidFill>
          <a:schemeClr val="accent5">
            <a:lumMod val="40000"/>
            <a:lumOff val="6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1592" tIns="291592" rIns="291592" bIns="291592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4100" kern="1200" dirty="0"/>
            <a:t>W</a:t>
          </a:r>
        </a:p>
      </dsp:txBody>
      <dsp:txXfrm rot="5400000">
        <a:off x="3148353" y="1942796"/>
        <a:ext cx="1157249" cy="1157249"/>
      </dsp:txXfrm>
    </dsp:sp>
    <dsp:sp modelId="{50212E17-775A-4326-BCAD-113457B4EA4E}">
      <dsp:nvSpPr>
        <dsp:cNvPr id="0" name=""/>
        <dsp:cNvSpPr/>
      </dsp:nvSpPr>
      <dsp:spPr>
        <a:xfrm>
          <a:off x="4060869" y="1564829"/>
          <a:ext cx="565060" cy="491357"/>
        </a:xfrm>
        <a:prstGeom prst="circular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  <dsp:sp modelId="{B3A59A09-2724-4F42-97B9-A979E4E1B8F5}">
      <dsp:nvSpPr>
        <dsp:cNvPr id="0" name=""/>
        <dsp:cNvSpPr/>
      </dsp:nvSpPr>
      <dsp:spPr>
        <a:xfrm rot="10800000">
          <a:off x="4060869" y="1753813"/>
          <a:ext cx="565060" cy="491357"/>
        </a:xfrm>
        <a:prstGeom prst="circular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B71988-1F08-4084-B662-42589F584249}">
      <dsp:nvSpPr>
        <dsp:cNvPr id="0" name=""/>
        <dsp:cNvSpPr/>
      </dsp:nvSpPr>
      <dsp:spPr>
        <a:xfrm>
          <a:off x="5434677" y="1919042"/>
          <a:ext cx="3252122" cy="18709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608813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3840" tIns="243840" rIns="243840" bIns="243840" numCol="1" spcCol="1270" anchor="t" anchorCtr="0">
          <a:noAutofit/>
        </a:bodyPr>
        <a:lstStyle/>
        <a:p>
          <a:pPr marL="285750" lvl="1" indent="-285750" algn="l" defTabSz="2222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AU" sz="5000" kern="1200" dirty="0"/>
        </a:p>
      </dsp:txBody>
      <dsp:txXfrm>
        <a:off x="6451412" y="2427867"/>
        <a:ext cx="2194289" cy="1320984"/>
      </dsp:txXfrm>
    </dsp:sp>
    <dsp:sp modelId="{9A7A7A73-2EA4-4321-A698-47577964B522}">
      <dsp:nvSpPr>
        <dsp:cNvPr id="0" name=""/>
        <dsp:cNvSpPr/>
      </dsp:nvSpPr>
      <dsp:spPr>
        <a:xfrm>
          <a:off x="0" y="1904999"/>
          <a:ext cx="3352482" cy="18095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489212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3840" tIns="243840" rIns="243840" bIns="243840" numCol="1" spcCol="1270" anchor="t" anchorCtr="0">
          <a:noAutofit/>
        </a:bodyPr>
        <a:lstStyle/>
        <a:p>
          <a:pPr marL="285750" lvl="1" indent="-285750" algn="l" defTabSz="2222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AU" sz="5000" kern="1200" dirty="0"/>
        </a:p>
      </dsp:txBody>
      <dsp:txXfrm>
        <a:off x="39750" y="2397140"/>
        <a:ext cx="2267237" cy="1277671"/>
      </dsp:txXfrm>
    </dsp:sp>
    <dsp:sp modelId="{23D5919D-EE42-40E7-B564-B66FC4E157E3}">
      <dsp:nvSpPr>
        <dsp:cNvPr id="0" name=""/>
        <dsp:cNvSpPr/>
      </dsp:nvSpPr>
      <dsp:spPr>
        <a:xfrm>
          <a:off x="5330938" y="83657"/>
          <a:ext cx="3355861" cy="17495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608813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3840" tIns="243840" rIns="243840" bIns="243840" numCol="1" spcCol="1270" anchor="t" anchorCtr="0">
          <a:noAutofit/>
        </a:bodyPr>
        <a:lstStyle/>
        <a:p>
          <a:pPr marL="285750" lvl="1" indent="-285750" algn="l" defTabSz="22225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en-AU" sz="5000" kern="1200" dirty="0"/>
        </a:p>
      </dsp:txBody>
      <dsp:txXfrm>
        <a:off x="6376129" y="122090"/>
        <a:ext cx="2272237" cy="1235330"/>
      </dsp:txXfrm>
    </dsp:sp>
    <dsp:sp modelId="{BE65E76C-7F84-418B-B334-057054C28019}">
      <dsp:nvSpPr>
        <dsp:cNvPr id="0" name=""/>
        <dsp:cNvSpPr/>
      </dsp:nvSpPr>
      <dsp:spPr>
        <a:xfrm>
          <a:off x="0" y="124339"/>
          <a:ext cx="3320254" cy="17231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489212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3840" tIns="243840" rIns="243840" bIns="243840" numCol="1" spcCol="1270" anchor="t" anchorCtr="0">
          <a:noAutofit/>
        </a:bodyPr>
        <a:lstStyle/>
        <a:p>
          <a:pPr marL="285750" lvl="1" indent="-285750" algn="l" defTabSz="22225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en-AU" sz="5000" kern="1200" dirty="0"/>
        </a:p>
      </dsp:txBody>
      <dsp:txXfrm>
        <a:off x="37852" y="162191"/>
        <a:ext cx="2248474" cy="1216653"/>
      </dsp:txXfrm>
    </dsp:sp>
    <dsp:sp modelId="{86BF05B8-C7B7-4BD5-86EB-B621E3313644}">
      <dsp:nvSpPr>
        <dsp:cNvPr id="0" name=""/>
        <dsp:cNvSpPr/>
      </dsp:nvSpPr>
      <dsp:spPr>
        <a:xfrm>
          <a:off x="2669005" y="230605"/>
          <a:ext cx="1636597" cy="1636597"/>
        </a:xfrm>
        <a:prstGeom prst="pieWedge">
          <a:avLst/>
        </a:prstGeom>
        <a:solidFill>
          <a:srgbClr val="9BBB59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1592" tIns="291592" rIns="291592" bIns="291592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4100" kern="1200" dirty="0"/>
            <a:t>S</a:t>
          </a:r>
        </a:p>
      </dsp:txBody>
      <dsp:txXfrm>
        <a:off x="3148353" y="709953"/>
        <a:ext cx="1157249" cy="1157249"/>
      </dsp:txXfrm>
    </dsp:sp>
    <dsp:sp modelId="{71F83725-FFC8-4590-8D1A-51FD0804DEB9}">
      <dsp:nvSpPr>
        <dsp:cNvPr id="0" name=""/>
        <dsp:cNvSpPr/>
      </dsp:nvSpPr>
      <dsp:spPr>
        <a:xfrm rot="5400000">
          <a:off x="4381196" y="230605"/>
          <a:ext cx="1636597" cy="1636597"/>
        </a:xfrm>
        <a:prstGeom prst="pieWedge">
          <a:avLst/>
        </a:prstGeom>
        <a:solidFill>
          <a:srgbClr val="009ED6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1592" tIns="291592" rIns="291592" bIns="291592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4100" kern="1200" dirty="0"/>
            <a:t>O</a:t>
          </a:r>
        </a:p>
      </dsp:txBody>
      <dsp:txXfrm rot="-5400000">
        <a:off x="4381196" y="709953"/>
        <a:ext cx="1157249" cy="1157249"/>
      </dsp:txXfrm>
    </dsp:sp>
    <dsp:sp modelId="{9E35BAA7-8857-48B5-BC78-2263F90BBBF5}">
      <dsp:nvSpPr>
        <dsp:cNvPr id="0" name=""/>
        <dsp:cNvSpPr/>
      </dsp:nvSpPr>
      <dsp:spPr>
        <a:xfrm rot="10800000">
          <a:off x="4381196" y="1942796"/>
          <a:ext cx="1636597" cy="1636597"/>
        </a:xfrm>
        <a:prstGeom prst="pieWedge">
          <a:avLst/>
        </a:prstGeom>
        <a:solidFill>
          <a:srgbClr val="FFFF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1592" tIns="291592" rIns="291592" bIns="291592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4100" kern="1200" dirty="0"/>
            <a:t>T</a:t>
          </a:r>
        </a:p>
      </dsp:txBody>
      <dsp:txXfrm rot="10800000">
        <a:off x="4381196" y="1942796"/>
        <a:ext cx="1157249" cy="1157249"/>
      </dsp:txXfrm>
    </dsp:sp>
    <dsp:sp modelId="{4431E3BC-51D9-4BB0-B59E-69A454D53C06}">
      <dsp:nvSpPr>
        <dsp:cNvPr id="0" name=""/>
        <dsp:cNvSpPr/>
      </dsp:nvSpPr>
      <dsp:spPr>
        <a:xfrm rot="16200000">
          <a:off x="2669005" y="1942796"/>
          <a:ext cx="1636597" cy="1636597"/>
        </a:xfrm>
        <a:prstGeom prst="pieWedge">
          <a:avLst/>
        </a:prstGeom>
        <a:solidFill>
          <a:schemeClr val="accent5">
            <a:lumMod val="40000"/>
            <a:lumOff val="6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1592" tIns="291592" rIns="291592" bIns="291592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4100" kern="1200" dirty="0"/>
            <a:t>W</a:t>
          </a:r>
        </a:p>
      </dsp:txBody>
      <dsp:txXfrm rot="5400000">
        <a:off x="3148353" y="1942796"/>
        <a:ext cx="1157249" cy="1157249"/>
      </dsp:txXfrm>
    </dsp:sp>
    <dsp:sp modelId="{50212E17-775A-4326-BCAD-113457B4EA4E}">
      <dsp:nvSpPr>
        <dsp:cNvPr id="0" name=""/>
        <dsp:cNvSpPr/>
      </dsp:nvSpPr>
      <dsp:spPr>
        <a:xfrm>
          <a:off x="4060869" y="1564829"/>
          <a:ext cx="565060" cy="491357"/>
        </a:xfrm>
        <a:prstGeom prst="circular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  <dsp:sp modelId="{B3A59A09-2724-4F42-97B9-A979E4E1B8F5}">
      <dsp:nvSpPr>
        <dsp:cNvPr id="0" name=""/>
        <dsp:cNvSpPr/>
      </dsp:nvSpPr>
      <dsp:spPr>
        <a:xfrm rot="10800000">
          <a:off x="4060869" y="1753813"/>
          <a:ext cx="565060" cy="491357"/>
        </a:xfrm>
        <a:prstGeom prst="circular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3FDC75-7F73-4A4A-A77C-09AADF00E0EA}" type="datetimeFigureOut">
              <a:rPr lang="en-US" smtClean="0"/>
              <a:pPr/>
              <a:t>5/8/2019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9226BF-1F13-42D3-80DC-373E7ADD1E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8118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AEF76B-3757-4A0B-AF93-28494465C1DD}" type="datetimeFigureOut">
              <a:rPr lang="en-US" smtClean="0"/>
              <a:pPr/>
              <a:t>5/8/2019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693FD4-8F83-4EF7-AC3F-0DC0388986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42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CCC20-0AA5-914E-9B9A-498D7F695411}" type="slidenum">
              <a:rPr lang="uk-UA" smtClean="0"/>
              <a:pPr/>
              <a:t>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8283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Welcome</a:t>
            </a:r>
            <a:r>
              <a:rPr lang="en-AU" baseline="0" dirty="0"/>
              <a:t> it’s wonderful having you here today!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baseline="0" dirty="0"/>
              <a:t>Introduce myself and Renee</a:t>
            </a:r>
            <a:endParaRPr lang="en-AU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527210-F72C-471D-93C4-734A496B748D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9335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DCCC20-0AA5-914E-9B9A-498D7F695411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4639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DCCC20-0AA5-914E-9B9A-498D7F695411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76074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DCCC20-0AA5-914E-9B9A-498D7F695411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73383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DCCC20-0AA5-914E-9B9A-498D7F695411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8982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CCC20-0AA5-914E-9B9A-498D7F695411}" type="slidenum">
              <a:rPr lang="uk-UA" smtClean="0"/>
              <a:pPr/>
              <a:t>26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8665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90803" y="1714506"/>
            <a:ext cx="6180224" cy="1102519"/>
          </a:xfrm>
        </p:spPr>
        <p:txBody>
          <a:bodyPr anchor="t"/>
          <a:lstStyle>
            <a:lvl1pPr algn="r">
              <a:defRPr b="0" cap="small" baseline="0">
                <a:solidFill>
                  <a:srgbClr val="0033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403" y="3028950"/>
            <a:ext cx="4772528" cy="742950"/>
          </a:xfrm>
        </p:spPr>
        <p:txBody>
          <a:bodyPr>
            <a:normAutofit/>
          </a:bodyPr>
          <a:lstStyle>
            <a:lvl1pPr marL="0" indent="0" algn="r">
              <a:buNone/>
              <a:defRPr sz="1500" b="0">
                <a:solidFill>
                  <a:schemeClr val="tx1"/>
                </a:solidFill>
                <a:latin typeface="Futura Light"/>
                <a:cs typeface="Futura Light"/>
              </a:defRPr>
            </a:lvl1pPr>
            <a:lvl2pPr marL="3429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edit Master subtitle style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858000" y="3829050"/>
            <a:ext cx="1828800" cy="742950"/>
          </a:xfrm>
        </p:spPr>
        <p:txBody>
          <a:bodyPr>
            <a:normAutofit/>
          </a:bodyPr>
          <a:lstStyle>
            <a:lvl1pPr marL="0" indent="0" algn="ctr">
              <a:buNone/>
              <a:defRPr sz="1500" baseline="0"/>
            </a:lvl1pPr>
          </a:lstStyle>
          <a:p>
            <a:r>
              <a:rPr lang="en-US" dirty="0"/>
              <a:t>Company Logo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05983"/>
            <a:ext cx="2057400" cy="4388644"/>
          </a:xfrm>
        </p:spPr>
        <p:txBody>
          <a:bodyPr vert="eaVert"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205983"/>
            <a:ext cx="5867400" cy="4388644"/>
          </a:xfrm>
        </p:spPr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 lang="en-US" smtClean="0"/>
              <a:pPr/>
              <a:t>5/8/2019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 lang="en-US" smtClean="0"/>
              <a:pPr/>
              <a:t>5/8/2019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 lang="en-US" smtClean="0"/>
              <a:pPr/>
              <a:t>5/8/2019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762000" y="4767267"/>
            <a:ext cx="2133600" cy="273844"/>
          </a:xfrm>
        </p:spPr>
        <p:txBody>
          <a:bodyPr/>
          <a:lstStyle/>
          <a:p>
            <a:fld id="{757B281C-5159-4971-8228-52B9A72E9ED2}" type="datetimeFigureOut">
              <a:rPr lang="en-US" smtClean="0"/>
              <a:pPr/>
              <a:t>5/8/2019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4767267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4767267"/>
            <a:ext cx="2133600" cy="273844"/>
          </a:xfrm>
        </p:spPr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C7DA5-37C7-C24E-87F8-3A4A53438159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AB6C6-5334-3D49-822B-0AF1FF150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0312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D9047-097B-AC4D-8102-B8AB0AF28BB2}" type="datetimeFigureOut">
              <a:rPr lang="en-AU"/>
              <a:pPr/>
              <a:t>8/05/2019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7E3B0-B2C7-654D-92E0-94F81AB27A50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6771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D9047-097B-AC4D-8102-B8AB0AF28BB2}" type="datetimeFigureOut">
              <a:rPr lang="en-AU"/>
              <a:pPr/>
              <a:t>8/05/2019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7E3B0-B2C7-654D-92E0-94F81AB27A50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3039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9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D9047-097B-AC4D-8102-B8AB0AF28BB2}" type="datetimeFigureOut">
              <a:rPr lang="en-AU"/>
              <a:pPr/>
              <a:t>8/05/2019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7E3B0-B2C7-654D-92E0-94F81AB27A50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1290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D9047-097B-AC4D-8102-B8AB0AF28BB2}" type="datetimeFigureOut">
              <a:rPr lang="en-AU"/>
              <a:pPr/>
              <a:t>8/05/2019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7E3B0-B2C7-654D-92E0-94F81AB27A50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2878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151338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D9047-097B-AC4D-8102-B8AB0AF28BB2}" type="datetimeFigureOut">
              <a:rPr lang="en-AU"/>
              <a:pPr/>
              <a:t>8/05/2019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7E3B0-B2C7-654D-92E0-94F81AB27A50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965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0" y="2286000"/>
            <a:ext cx="4343400" cy="1021556"/>
          </a:xfrm>
        </p:spPr>
        <p:txBody>
          <a:bodyPr anchor="b" anchorCtr="0"/>
          <a:lstStyle>
            <a:lvl1pPr algn="l">
              <a:defRPr sz="3000" b="0" cap="small" baseline="0">
                <a:solidFill>
                  <a:srgbClr val="0033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 lang="en-US" smtClean="0"/>
              <a:pPr/>
              <a:t>5/8/2019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781800" y="4000500"/>
            <a:ext cx="2133600" cy="742950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Company Logo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D9047-097B-AC4D-8102-B8AB0AF28BB2}" type="datetimeFigureOut">
              <a:rPr lang="en-AU"/>
              <a:pPr/>
              <a:t>8/05/2019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7E3B0-B2C7-654D-92E0-94F81AB27A50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0132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D9047-097B-AC4D-8102-B8AB0AF28BB2}" type="datetimeFigureOut">
              <a:rPr lang="en-AU"/>
              <a:pPr/>
              <a:t>8/05/2019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7E3B0-B2C7-654D-92E0-94F81AB27A50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94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90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D9047-097B-AC4D-8102-B8AB0AF28BB2}" type="datetimeFigureOut">
              <a:rPr lang="en-AU"/>
              <a:pPr/>
              <a:t>8/05/2019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7E3B0-B2C7-654D-92E0-94F81AB27A50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165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4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D9047-097B-AC4D-8102-B8AB0AF28BB2}" type="datetimeFigureOut">
              <a:rPr lang="en-AU"/>
              <a:pPr/>
              <a:t>8/05/2019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7E3B0-B2C7-654D-92E0-94F81AB27A50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8669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D9047-097B-AC4D-8102-B8AB0AF28BB2}" type="datetimeFigureOut">
              <a:rPr lang="en-AU"/>
              <a:pPr/>
              <a:t>8/05/2019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7E3B0-B2C7-654D-92E0-94F81AB27A50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6972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3"/>
            <a:ext cx="2057400" cy="4388644"/>
          </a:xfrm>
        </p:spPr>
        <p:txBody>
          <a:bodyPr vert="eaVert"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3"/>
            <a:ext cx="6019800" cy="4388644"/>
          </a:xfrm>
        </p:spPr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D9047-097B-AC4D-8102-B8AB0AF28BB2}" type="datetimeFigureOut">
              <a:rPr lang="en-AU"/>
              <a:pPr/>
              <a:t>8/05/2019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7E3B0-B2C7-654D-92E0-94F81AB27A50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069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6" y="1"/>
            <a:ext cx="9100457" cy="51598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0" y="2286000"/>
            <a:ext cx="4343400" cy="1021556"/>
          </a:xfrm>
        </p:spPr>
        <p:txBody>
          <a:bodyPr anchor="b" anchorCtr="0"/>
          <a:lstStyle>
            <a:lvl1pPr algn="l">
              <a:defRPr sz="3000" b="0" cap="small" baseline="0">
                <a:solidFill>
                  <a:srgbClr val="0033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 lang="en-US" smtClean="0"/>
              <a:pPr/>
              <a:t>5/8/2019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781800" y="4000500"/>
            <a:ext cx="2133600" cy="742950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Company Logo</a:t>
            </a:r>
          </a:p>
        </p:txBody>
      </p:sp>
    </p:spTree>
    <p:extLst>
      <p:ext uri="{BB962C8B-B14F-4D97-AF65-F5344CB8AC3E}">
        <p14:creationId xmlns:p14="http://schemas.microsoft.com/office/powerpoint/2010/main" val="279423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000" y="202224"/>
            <a:ext cx="8077200" cy="857250"/>
          </a:xfrm>
        </p:spPr>
        <p:txBody>
          <a:bodyPr anchor="ctr" anchorCtr="0"/>
          <a:lstStyle>
            <a:lvl1pPr algn="l">
              <a:defRPr lang="en-US" dirty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197310"/>
            <a:ext cx="8077200" cy="3223022"/>
          </a:xfrm>
        </p:spPr>
        <p:txBody>
          <a:bodyPr>
            <a:normAutofit/>
          </a:bodyPr>
          <a:lstStyle>
            <a:lvl1pPr>
              <a:defRPr sz="2400">
                <a:latin typeface="Futura Light"/>
                <a:cs typeface="Futura Light"/>
              </a:defRPr>
            </a:lvl1pPr>
            <a:lvl2pPr>
              <a:defRPr sz="2100">
                <a:latin typeface="Futura Light"/>
                <a:cs typeface="Futura Light"/>
              </a:defRPr>
            </a:lvl2pPr>
            <a:lvl3pPr>
              <a:defRPr sz="1800">
                <a:latin typeface="Futura Light"/>
                <a:cs typeface="Futura Light"/>
              </a:defRPr>
            </a:lvl3pPr>
            <a:lvl4pPr>
              <a:defRPr sz="1800">
                <a:latin typeface="Futura Light"/>
                <a:cs typeface="Futura Light"/>
              </a:defRPr>
            </a:lvl4pPr>
            <a:lvl5pPr>
              <a:defRPr sz="1800">
                <a:latin typeface="Futura Light"/>
                <a:cs typeface="Futura Light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 lang="en-US" smtClean="0"/>
              <a:pPr/>
              <a:t>5/8/2019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4767267"/>
            <a:ext cx="2133600" cy="273844"/>
          </a:xfrm>
        </p:spPr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00155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200155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 lang="en-US" smtClean="0"/>
              <a:pPr/>
              <a:t>5/8/2019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1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1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1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199" indent="0">
              <a:buNone/>
              <a:defRPr sz="1200" b="1"/>
            </a:lvl9pPr>
          </a:lstStyle>
          <a:p>
            <a:pPr lvl="0"/>
            <a:r>
              <a:rPr lang="en-AU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3626" y="1151335"/>
            <a:ext cx="4041776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1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1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1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199" indent="0">
              <a:buNone/>
              <a:defRPr sz="12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3626" y="1631156"/>
            <a:ext cx="4041776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 lang="en-US" smtClean="0"/>
              <a:pPr/>
              <a:t>5/8/2019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4787"/>
            <a:ext cx="3008313" cy="871538"/>
          </a:xfrm>
        </p:spPr>
        <p:txBody>
          <a:bodyPr anchor="b"/>
          <a:lstStyle>
            <a:lvl1pPr algn="l">
              <a:defRPr sz="1500" b="0"/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3650" y="204793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3" y="1076328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901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1" indent="0">
              <a:buNone/>
              <a:defRPr sz="700"/>
            </a:lvl5pPr>
            <a:lvl6pPr marL="1714500" indent="0">
              <a:buNone/>
              <a:defRPr sz="700"/>
            </a:lvl6pPr>
            <a:lvl7pPr marL="2057401" indent="0">
              <a:buNone/>
              <a:defRPr sz="700"/>
            </a:lvl7pPr>
            <a:lvl8pPr marL="2400300" indent="0">
              <a:buNone/>
              <a:defRPr sz="700"/>
            </a:lvl8pPr>
            <a:lvl9pPr marL="2743199" indent="0">
              <a:buNone/>
              <a:defRPr sz="7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 lang="en-US" smtClean="0"/>
              <a:pPr/>
              <a:t>5/8/2019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1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1" indent="0">
              <a:buNone/>
              <a:defRPr sz="1500"/>
            </a:lvl5pPr>
            <a:lvl6pPr marL="1714500" indent="0">
              <a:buNone/>
              <a:defRPr sz="1500"/>
            </a:lvl6pPr>
            <a:lvl7pPr marL="2057401" indent="0">
              <a:buNone/>
              <a:defRPr sz="1500"/>
            </a:lvl7pPr>
            <a:lvl8pPr marL="2400300" indent="0">
              <a:buNone/>
              <a:defRPr sz="1500"/>
            </a:lvl8pPr>
            <a:lvl9pPr marL="2743199" indent="0">
              <a:buNone/>
              <a:defRPr sz="1500"/>
            </a:lvl9pPr>
          </a:lstStyle>
          <a:p>
            <a:r>
              <a:rPr lang="en-AU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901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1" indent="0">
              <a:buNone/>
              <a:defRPr sz="700"/>
            </a:lvl5pPr>
            <a:lvl6pPr marL="1714500" indent="0">
              <a:buNone/>
              <a:defRPr sz="700"/>
            </a:lvl6pPr>
            <a:lvl7pPr marL="2057401" indent="0">
              <a:buNone/>
              <a:defRPr sz="700"/>
            </a:lvl7pPr>
            <a:lvl8pPr marL="2400300" indent="0">
              <a:buNone/>
              <a:defRPr sz="700"/>
            </a:lvl8pPr>
            <a:lvl9pPr marL="2743199" indent="0">
              <a:buNone/>
              <a:defRPr sz="7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 lang="en-US" smtClean="0"/>
              <a:pPr/>
              <a:t>5/8/2019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 lang="en-US" smtClean="0"/>
              <a:pPr/>
              <a:t>5/8/2019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205979"/>
            <a:ext cx="80772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1200155"/>
            <a:ext cx="8077200" cy="339447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" y="4767267"/>
            <a:ext cx="2133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B281C-5159-4971-8228-52B9A72E9ED2}" type="datetimeFigureOut">
              <a:rPr lang="en-US" smtClean="0"/>
              <a:pPr/>
              <a:t>5/8/2019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52800" y="4767267"/>
            <a:ext cx="2895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4767267"/>
            <a:ext cx="2133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4" r:id="rId3"/>
    <p:sldLayoutId id="2147483650" r:id="rId4"/>
    <p:sldLayoutId id="2147483652" r:id="rId5"/>
    <p:sldLayoutId id="2147483653" r:id="rId6"/>
    <p:sldLayoutId id="2147483656" r:id="rId7"/>
    <p:sldLayoutId id="2147483657" r:id="rId8"/>
    <p:sldLayoutId id="2147483658" r:id="rId9"/>
    <p:sldLayoutId id="2147483659" r:id="rId10"/>
    <p:sldLayoutId id="2147483654" r:id="rId11"/>
    <p:sldLayoutId id="2147483655" r:id="rId12"/>
    <p:sldLayoutId id="2147483663" r:id="rId13"/>
    <p:sldLayoutId id="2147483665" r:id="rId14"/>
  </p:sldLayoutIdLst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xStyles>
    <p:titleStyle>
      <a:lvl1pPr algn="l" defTabSz="685800" rtl="0" eaLnBrk="1" latinLnBrk="0" hangingPunct="1">
        <a:spcBef>
          <a:spcPct val="0"/>
        </a:spcBef>
        <a:buNone/>
        <a:defRPr lang="en-US" sz="3300" kern="1200" dirty="0" smtClean="0">
          <a:solidFill>
            <a:srgbClr val="31AAC4"/>
          </a:solidFill>
          <a:latin typeface="Caviar Dreams"/>
          <a:ea typeface="+mj-ea"/>
          <a:cs typeface="Caviar Dreams"/>
        </a:defRPr>
      </a:lvl1pPr>
    </p:titleStyle>
    <p:bodyStyle>
      <a:lvl1pPr marL="257174" indent="-257174" algn="l" defTabSz="685800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Futura Light"/>
          <a:ea typeface="+mn-ea"/>
          <a:cs typeface="Futura Light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Futura Light"/>
          <a:ea typeface="+mn-ea"/>
          <a:cs typeface="Futura Light"/>
        </a:defRPr>
      </a:lvl2pPr>
      <a:lvl3pPr marL="857249" indent="-171451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Futura Light"/>
          <a:ea typeface="+mn-ea"/>
          <a:cs typeface="Futura Light"/>
        </a:defRPr>
      </a:lvl3pPr>
      <a:lvl4pPr marL="1200150" indent="-171451" algn="l" defTabSz="6858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Futura Light"/>
          <a:ea typeface="+mn-ea"/>
          <a:cs typeface="Futura Light"/>
        </a:defRPr>
      </a:lvl4pPr>
      <a:lvl5pPr marL="1543051" indent="-171451" algn="l" defTabSz="685800" rtl="0" eaLnBrk="1" latinLnBrk="0" hangingPunct="1">
        <a:spcBef>
          <a:spcPct val="20000"/>
        </a:spcBef>
        <a:buFont typeface="Arial" pitchFamily="34" charset="0"/>
        <a:buChar char="»"/>
        <a:defRPr sz="1400" kern="1200">
          <a:solidFill>
            <a:schemeClr val="tx1"/>
          </a:solidFill>
          <a:latin typeface="Futura Light"/>
          <a:ea typeface="+mn-ea"/>
          <a:cs typeface="Futura Light"/>
        </a:defRPr>
      </a:lvl5pPr>
      <a:lvl6pPr marL="1885950" indent="-171451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1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1" indent="-171451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1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1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1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1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99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7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DD9047-097B-AC4D-8102-B8AB0AF28BB2}" type="datetimeFigureOut">
              <a:rPr lang="en-AU"/>
              <a:pPr/>
              <a:t>8/05/2019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7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7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C7E3B0-B2C7-654D-92E0-94F81AB27A50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170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ctr" defTabSz="342892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68" indent="-257168" algn="l" defTabSz="342892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9" indent="-214308" algn="l" defTabSz="342892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342892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342892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342892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kCOfeVmVw3M" TargetMode="Externa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D441D7E-A954-8542-86CA-F3BDEBD2266C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28600" y="3333750"/>
            <a:ext cx="8743950" cy="857250"/>
          </a:xfrm>
          <a:prstGeom prst="rect">
            <a:avLst/>
          </a:prstGeom>
        </p:spPr>
        <p:txBody>
          <a:bodyPr lIns="68580" tIns="34290" rIns="68580" bIns="34290"/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4400" kern="1200" dirty="0" smtClean="0">
                <a:solidFill>
                  <a:srgbClr val="31AAC4"/>
                </a:solidFill>
                <a:latin typeface="Caviar Dreams"/>
                <a:ea typeface="+mj-ea"/>
                <a:cs typeface="Caviar Dreams"/>
              </a:defRPr>
            </a:lvl1pPr>
          </a:lstStyle>
          <a:p>
            <a:pPr algn="ctr"/>
            <a:r>
              <a:rPr lang="en-US" sz="3000" b="1" dirty="0">
                <a:solidFill>
                  <a:srgbClr val="9BBB59"/>
                </a:solidFill>
                <a:latin typeface="Open Sans" charset="0"/>
                <a:ea typeface="Open Sans" charset="0"/>
                <a:cs typeface="Open Sans" charset="0"/>
              </a:rPr>
              <a:t>Session 2</a:t>
            </a:r>
          </a:p>
          <a:p>
            <a:pPr algn="ctr"/>
            <a:r>
              <a:rPr lang="en-US" sz="2000" b="1" dirty="0">
                <a:solidFill>
                  <a:srgbClr val="9BBB59"/>
                </a:solidFill>
                <a:latin typeface="Open Sans" charset="0"/>
                <a:ea typeface="Open Sans" charset="0"/>
                <a:cs typeface="Open Sans" charset="0"/>
              </a:rPr>
              <a:t>Planning, promoting, roles and requirements</a:t>
            </a:r>
          </a:p>
          <a:p>
            <a:pPr algn="ctr"/>
            <a:endParaRPr lang="en-US" sz="3000" dirty="0">
              <a:solidFill>
                <a:schemeClr val="accent3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895350"/>
            <a:ext cx="3371850" cy="195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36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457200"/>
            <a:ext cx="6019800" cy="45148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51609" y="0"/>
            <a:ext cx="55104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Metabolic Health </a:t>
            </a:r>
            <a:r>
              <a:rPr kumimoji="0" lang="mr-IN" sz="2800" b="1" i="0" u="none" strike="noStrike" kern="1200" cap="none" spc="0" normalizeH="0" baseline="0" noProof="0" dirty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Calibri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Indigenous Men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43800" y="3562350"/>
            <a:ext cx="1096582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Notes: No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Documenter</a:t>
            </a:r>
          </a:p>
        </p:txBody>
      </p:sp>
      <p:sp>
        <p:nvSpPr>
          <p:cNvPr id="5" name="Left Arrow 4"/>
          <p:cNvSpPr/>
          <p:nvPr/>
        </p:nvSpPr>
        <p:spPr>
          <a:xfrm>
            <a:off x="6934200" y="3714750"/>
            <a:ext cx="609600" cy="218420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021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011C7-5365-46F1-8B09-8AF8DCCD8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Weight Management Indigenous Women</a:t>
            </a:r>
          </a:p>
        </p:txBody>
      </p:sp>
      <p:pic>
        <p:nvPicPr>
          <p:cNvPr id="5" name="Content Placeholder 4" descr="A group of people in a room&#10;&#10;Description automatically generated">
            <a:extLst>
              <a:ext uri="{FF2B5EF4-FFF2-40B4-BE49-F238E27FC236}">
                <a16:creationId xmlns:a16="http://schemas.microsoft.com/office/drawing/2014/main" id="{5D4FA4B0-8327-4F85-B7D4-D0C0E765FB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86" y="884238"/>
            <a:ext cx="4296833" cy="3222625"/>
          </a:xfrm>
        </p:spPr>
      </p:pic>
      <p:pic>
        <p:nvPicPr>
          <p:cNvPr id="7" name="Picture 6" descr="A group of people in a room&#10;&#10;Description automatically generated">
            <a:extLst>
              <a:ext uri="{FF2B5EF4-FFF2-40B4-BE49-F238E27FC236}">
                <a16:creationId xmlns:a16="http://schemas.microsoft.com/office/drawing/2014/main" id="{51DACE4C-B269-4001-94AC-7B6F13536E9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2705100"/>
            <a:ext cx="2419350" cy="2419350"/>
          </a:xfrm>
          <a:prstGeom prst="rect">
            <a:avLst/>
          </a:prstGeom>
        </p:spPr>
      </p:pic>
      <p:pic>
        <p:nvPicPr>
          <p:cNvPr id="9" name="Picture 8" descr="A group of people in a room&#10;&#10;Description automatically generated">
            <a:extLst>
              <a:ext uri="{FF2B5EF4-FFF2-40B4-BE49-F238E27FC236}">
                <a16:creationId xmlns:a16="http://schemas.microsoft.com/office/drawing/2014/main" id="{386ABC61-250F-4FDC-AE11-2F4A3E45D48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519" y="884238"/>
            <a:ext cx="2657021" cy="199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80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7207" y="296104"/>
            <a:ext cx="4952810" cy="47475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32492" y="1726952"/>
            <a:ext cx="4467497" cy="819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575" b="1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Shared Medical Appointments</a:t>
            </a:r>
          </a:p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575" b="1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early life care of mothers and babies:</a:t>
            </a:r>
          </a:p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575" b="1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Possums programs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98495" y="3050231"/>
            <a:ext cx="4251485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00" b="1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 Pamela Douglas</a:t>
            </a: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MBBS FRACGP PhD IBCLC</a:t>
            </a:r>
          </a:p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Medical Director, The Possums Clinic</a:t>
            </a:r>
          </a:p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Associate Professor (Adjunct), Centre for Health Practice Innovation, Griffith University</a:t>
            </a:r>
          </a:p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Senior Lecturer, Discipline of General Practice, The University of Queensland</a:t>
            </a:r>
          </a:p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900" b="0" i="0" u="none" strike="noStrike" kern="1200" cap="none" spc="0" normalizeH="0" baseline="0" noProof="0" dirty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00" b="1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Ms Renee Keogh </a:t>
            </a: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RN Grad Cert in Neonatal Intensive Care Nursing, IBCLC</a:t>
            </a:r>
          </a:p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Possums RN Feeds, sleep, crying; Lactation Consultant</a:t>
            </a:r>
            <a:endParaRPr kumimoji="0" lang="en-AU" sz="1050" b="0" i="0" u="none" strike="noStrike" kern="1200" cap="none" spc="0" normalizeH="0" baseline="0" noProof="0" dirty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ame 4"/>
          <p:cNvSpPr/>
          <p:nvPr/>
        </p:nvSpPr>
        <p:spPr>
          <a:xfrm>
            <a:off x="2085975" y="728663"/>
            <a:ext cx="4972050" cy="3686175"/>
          </a:xfrm>
          <a:prstGeom prst="frame">
            <a:avLst>
              <a:gd name="adj1" fmla="val 580"/>
            </a:avLst>
          </a:prstGeom>
          <a:solidFill>
            <a:srgbClr val="2F8297"/>
          </a:solidFill>
          <a:ln>
            <a:solidFill>
              <a:srgbClr val="258F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13" descr="E:\UQ logo 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736" y="960400"/>
            <a:ext cx="684156" cy="230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9D5E7C-732B-4DFC-82C9-7657E6E987C4}" type="slidenum">
              <a:rPr kumimoji="0" lang="en-A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A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884" y="931568"/>
            <a:ext cx="488827" cy="5178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492" y="858933"/>
            <a:ext cx="573995" cy="75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61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590550"/>
            <a:ext cx="5726723" cy="432763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07577" y="67330"/>
            <a:ext cx="43430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Mothers &amp; unsettled babies</a:t>
            </a:r>
          </a:p>
        </p:txBody>
      </p:sp>
    </p:spTree>
    <p:extLst>
      <p:ext uri="{BB962C8B-B14F-4D97-AF65-F5344CB8AC3E}">
        <p14:creationId xmlns:p14="http://schemas.microsoft.com/office/powerpoint/2010/main" val="272836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93761" y="195328"/>
            <a:ext cx="64010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n-US" sz="2400" b="1" dirty="0">
                <a:solidFill>
                  <a:srgbClr val="9BBB59"/>
                </a:solidFill>
                <a:latin typeface="Calibri"/>
              </a:rPr>
              <a:t>Characteristics and Roles of SMA Team Members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33576" y="1704975"/>
            <a:ext cx="423314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n-US" sz="2100" dirty="0">
                <a:solidFill>
                  <a:srgbClr val="9BBB59"/>
                </a:solidFill>
                <a:latin typeface="Calibri"/>
              </a:rPr>
              <a:t>Characteristics</a:t>
            </a:r>
            <a:r>
              <a:rPr lang="en-US" sz="2100" dirty="0">
                <a:solidFill>
                  <a:srgbClr val="FFFF00"/>
                </a:solidFill>
                <a:latin typeface="Calibri"/>
              </a:rPr>
              <a:t>	                      		</a:t>
            </a:r>
            <a:r>
              <a:rPr lang="en-US" sz="2100" dirty="0">
                <a:solidFill>
                  <a:srgbClr val="9BBB59"/>
                </a:solidFill>
                <a:latin typeface="Calibri"/>
              </a:rPr>
              <a:t>Roles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62353" y="803918"/>
            <a:ext cx="156914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n-US" sz="2100" b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FACILITATOR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93762" y="2209800"/>
            <a:ext cx="272407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n-US" sz="1800" dirty="0">
                <a:solidFill>
                  <a:srgbClr val="7F7F7F"/>
                </a:solidFill>
                <a:latin typeface="Calibri"/>
              </a:rPr>
              <a:t>• Experience with groups</a:t>
            </a:r>
          </a:p>
          <a:p>
            <a:pPr defTabSz="342900"/>
            <a:r>
              <a:rPr lang="en-US" sz="1800" dirty="0">
                <a:solidFill>
                  <a:srgbClr val="7F7F7F"/>
                </a:solidFill>
                <a:latin typeface="Calibri"/>
              </a:rPr>
              <a:t>• Good interaction with GP</a:t>
            </a:r>
          </a:p>
          <a:p>
            <a:pPr defTabSz="342900"/>
            <a:r>
              <a:rPr lang="en-US" sz="1800" dirty="0">
                <a:solidFill>
                  <a:srgbClr val="7F7F7F"/>
                </a:solidFill>
                <a:latin typeface="Calibri"/>
              </a:rPr>
              <a:t>• Not condescending</a:t>
            </a:r>
          </a:p>
          <a:p>
            <a:pPr defTabSz="342900"/>
            <a:r>
              <a:rPr lang="en-US" sz="1800" dirty="0">
                <a:solidFill>
                  <a:srgbClr val="7F7F7F"/>
                </a:solidFill>
                <a:latin typeface="Calibri"/>
              </a:rPr>
              <a:t>• Able to shift discussion</a:t>
            </a:r>
          </a:p>
          <a:p>
            <a:pPr defTabSz="342900"/>
            <a:r>
              <a:rPr lang="en-US" sz="1800" dirty="0">
                <a:solidFill>
                  <a:srgbClr val="7F7F7F"/>
                </a:solidFill>
                <a:latin typeface="Calibri"/>
              </a:rPr>
              <a:t>• Sense of </a:t>
            </a:r>
            <a:r>
              <a:rPr lang="en-US" sz="1800" dirty="0" err="1">
                <a:solidFill>
                  <a:srgbClr val="7F7F7F"/>
                </a:solidFill>
                <a:latin typeface="Calibri"/>
              </a:rPr>
              <a:t>humour</a:t>
            </a:r>
            <a:endParaRPr lang="en-US" sz="1800" dirty="0">
              <a:solidFill>
                <a:srgbClr val="7F7F7F"/>
              </a:solidFill>
              <a:latin typeface="Calibri"/>
            </a:endParaRPr>
          </a:p>
          <a:p>
            <a:pPr defTabSz="342900"/>
            <a:r>
              <a:rPr lang="en-US" sz="1800" dirty="0">
                <a:solidFill>
                  <a:srgbClr val="7F7F7F"/>
                </a:solidFill>
                <a:latin typeface="Calibri"/>
              </a:rPr>
              <a:t>• Time-conscious</a:t>
            </a:r>
          </a:p>
          <a:p>
            <a:pPr defTabSz="342900"/>
            <a:r>
              <a:rPr lang="en-US" sz="1800" dirty="0">
                <a:solidFill>
                  <a:srgbClr val="7F7F7F"/>
                </a:solidFill>
                <a:latin typeface="Calibri"/>
              </a:rPr>
              <a:t>• Aware of limitations</a:t>
            </a:r>
          </a:p>
          <a:p>
            <a:pPr defTabSz="342900"/>
            <a:endParaRPr lang="en-US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19655" y="2209800"/>
            <a:ext cx="318503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n-US" sz="1800" dirty="0">
                <a:solidFill>
                  <a:srgbClr val="7F7F7F"/>
                </a:solidFill>
                <a:latin typeface="Calibri"/>
              </a:rPr>
              <a:t>• Be first in room</a:t>
            </a:r>
          </a:p>
          <a:p>
            <a:pPr defTabSz="342900"/>
            <a:r>
              <a:rPr lang="en-US" sz="1800" dirty="0">
                <a:solidFill>
                  <a:srgbClr val="7F7F7F"/>
                </a:solidFill>
                <a:latin typeface="Calibri"/>
              </a:rPr>
              <a:t>• Set up whiteboard discussions</a:t>
            </a:r>
          </a:p>
          <a:p>
            <a:pPr defTabSz="342900"/>
            <a:r>
              <a:rPr lang="en-US" sz="1800" dirty="0">
                <a:solidFill>
                  <a:srgbClr val="7F7F7F"/>
                </a:solidFill>
                <a:latin typeface="Calibri"/>
              </a:rPr>
              <a:t>• Work with doctor/PN</a:t>
            </a:r>
          </a:p>
          <a:p>
            <a:pPr defTabSz="342900"/>
            <a:r>
              <a:rPr lang="en-US" sz="1800" dirty="0">
                <a:solidFill>
                  <a:srgbClr val="7F7F7F"/>
                </a:solidFill>
                <a:latin typeface="Calibri"/>
              </a:rPr>
              <a:t>• Move consultations along</a:t>
            </a:r>
          </a:p>
          <a:p>
            <a:pPr defTabSz="342900"/>
            <a:r>
              <a:rPr lang="en-US" sz="1800" dirty="0">
                <a:solidFill>
                  <a:srgbClr val="7F7F7F"/>
                </a:solidFill>
                <a:latin typeface="Calibri"/>
              </a:rPr>
              <a:t>• Limit dominant patients</a:t>
            </a:r>
          </a:p>
          <a:p>
            <a:pPr defTabSz="342900"/>
            <a:r>
              <a:rPr lang="en-US" sz="1800" dirty="0">
                <a:solidFill>
                  <a:srgbClr val="7F7F7F"/>
                </a:solidFill>
                <a:latin typeface="Calibri"/>
              </a:rPr>
              <a:t>• Bring out shy patients</a:t>
            </a:r>
          </a:p>
          <a:p>
            <a:pPr defTabSz="342900"/>
            <a:r>
              <a:rPr lang="en-US" sz="1800" dirty="0">
                <a:solidFill>
                  <a:srgbClr val="7F7F7F"/>
                </a:solidFill>
                <a:latin typeface="Calibri"/>
              </a:rPr>
              <a:t>• Keep session flowing</a:t>
            </a:r>
          </a:p>
          <a:p>
            <a:pPr defTabSz="342900"/>
            <a:r>
              <a:rPr lang="en-US" sz="1800" dirty="0">
                <a:solidFill>
                  <a:srgbClr val="7F7F7F"/>
                </a:solidFill>
                <a:latin typeface="Calibri"/>
              </a:rPr>
              <a:t>• Wrap up session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54130" y="1196332"/>
            <a:ext cx="552144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n-US" sz="1350" dirty="0">
                <a:solidFill>
                  <a:srgbClr val="7F7F7F"/>
                </a:solidFill>
                <a:latin typeface="Calibri"/>
              </a:rPr>
              <a:t>(</a:t>
            </a:r>
            <a:r>
              <a:rPr lang="en-US" sz="1500" dirty="0">
                <a:solidFill>
                  <a:srgbClr val="7F7F7F"/>
                </a:solidFill>
                <a:latin typeface="Calibri"/>
              </a:rPr>
              <a:t>Health/Diabetes  Educator; Psychologist; Nurse; Ex Physiologist etc.)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BC90BD-D51B-C347-9FAF-BA2A9E053F6F}"/>
              </a:ext>
            </a:extLst>
          </p:cNvPr>
          <p:cNvSpPr txBox="1"/>
          <p:nvPr/>
        </p:nvSpPr>
        <p:spPr>
          <a:xfrm>
            <a:off x="4560606" y="4671173"/>
            <a:ext cx="40547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Noffsinger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E. ‘The ABC of group visits’. Springer, London, 2012</a:t>
            </a:r>
          </a:p>
        </p:txBody>
      </p:sp>
    </p:spTree>
    <p:extLst>
      <p:ext uri="{BB962C8B-B14F-4D97-AF65-F5344CB8AC3E}">
        <p14:creationId xmlns:p14="http://schemas.microsoft.com/office/powerpoint/2010/main" val="1856690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93761" y="195328"/>
            <a:ext cx="64010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n-US" sz="2400" b="1" dirty="0">
                <a:solidFill>
                  <a:srgbClr val="9BBB59"/>
                </a:solidFill>
                <a:latin typeface="Calibri"/>
              </a:rPr>
              <a:t>Characteristics and Roles of SMA Team Members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33577" y="1343025"/>
            <a:ext cx="457939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n-US" sz="2100" dirty="0">
                <a:solidFill>
                  <a:srgbClr val="9BBB59"/>
                </a:solidFill>
                <a:latin typeface="Calibri"/>
              </a:rPr>
              <a:t>Characteristics</a:t>
            </a:r>
            <a:r>
              <a:rPr lang="en-US" sz="2100" dirty="0">
                <a:solidFill>
                  <a:srgbClr val="FFFF00"/>
                </a:solidFill>
                <a:latin typeface="Calibri"/>
              </a:rPr>
              <a:t>	                         		</a:t>
            </a:r>
            <a:r>
              <a:rPr lang="en-US" sz="2100" dirty="0">
                <a:solidFill>
                  <a:srgbClr val="9BBB59"/>
                </a:solidFill>
                <a:latin typeface="Calibri"/>
              </a:rPr>
              <a:t>Roles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53740" y="837315"/>
            <a:ext cx="114217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n-US" sz="2100" b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DOCTOR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93760" y="1885950"/>
            <a:ext cx="324736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n-US" sz="1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• Interested in change/efficiency</a:t>
            </a:r>
          </a:p>
          <a:p>
            <a:pPr defTabSz="342900"/>
            <a:r>
              <a:rPr lang="en-US" sz="1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• Open for discussion</a:t>
            </a:r>
          </a:p>
          <a:p>
            <a:pPr defTabSz="342900"/>
            <a:r>
              <a:rPr lang="en-US" sz="1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• Non-threatened</a:t>
            </a:r>
          </a:p>
          <a:p>
            <a:pPr defTabSz="342900"/>
            <a:r>
              <a:rPr lang="en-US" sz="1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• Empathy</a:t>
            </a:r>
          </a:p>
          <a:p>
            <a:pPr defTabSz="342900"/>
            <a:r>
              <a:rPr lang="en-US" sz="1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• Sense of </a:t>
            </a:r>
            <a:r>
              <a:rPr lang="en-US" sz="1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humour</a:t>
            </a:r>
            <a:r>
              <a:rPr lang="en-US" sz="1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?</a:t>
            </a:r>
          </a:p>
          <a:p>
            <a:pPr defTabSz="342900"/>
            <a:r>
              <a:rPr lang="en-US" sz="1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• Respectful of health literacy</a:t>
            </a:r>
          </a:p>
          <a:p>
            <a:pPr defTabSz="342900"/>
            <a:endParaRPr lang="en-US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19653" y="1885950"/>
            <a:ext cx="329135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n-US" sz="1800" dirty="0">
                <a:solidFill>
                  <a:srgbClr val="7F7F7F"/>
                </a:solidFill>
                <a:latin typeface="Calibri"/>
              </a:rPr>
              <a:t>• Standard medical care</a:t>
            </a:r>
          </a:p>
          <a:p>
            <a:pPr defTabSz="342900"/>
            <a:r>
              <a:rPr lang="en-US" sz="1800" dirty="0">
                <a:solidFill>
                  <a:srgbClr val="7F7F7F"/>
                </a:solidFill>
                <a:latin typeface="Calibri"/>
              </a:rPr>
              <a:t>• Work with documenter/</a:t>
            </a:r>
          </a:p>
          <a:p>
            <a:pPr defTabSz="342900"/>
            <a:r>
              <a:rPr lang="en-US" sz="1800" dirty="0">
                <a:solidFill>
                  <a:srgbClr val="7F7F7F"/>
                </a:solidFill>
                <a:latin typeface="Calibri"/>
              </a:rPr>
              <a:t> facilitator</a:t>
            </a:r>
          </a:p>
          <a:p>
            <a:pPr defTabSz="342900"/>
            <a:r>
              <a:rPr lang="en-US" sz="1800" dirty="0">
                <a:solidFill>
                  <a:srgbClr val="7F7F7F"/>
                </a:solidFill>
                <a:latin typeface="Calibri"/>
              </a:rPr>
              <a:t>• Refer to PN/Facilitator for vitals</a:t>
            </a:r>
          </a:p>
          <a:p>
            <a:pPr defTabSz="342900"/>
            <a:r>
              <a:rPr lang="en-US" sz="1800" dirty="0">
                <a:solidFill>
                  <a:srgbClr val="7F7F7F"/>
                </a:solidFill>
                <a:latin typeface="Calibri"/>
              </a:rPr>
              <a:t>• Answer patient questions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7EEF79-9C84-8A44-95FB-E2D672810DE3}"/>
              </a:ext>
            </a:extLst>
          </p:cNvPr>
          <p:cNvSpPr txBox="1"/>
          <p:nvPr/>
        </p:nvSpPr>
        <p:spPr>
          <a:xfrm>
            <a:off x="4437946" y="4484510"/>
            <a:ext cx="405476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Noffsinger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E. ‘The ABC of group visits’. Springer, London, 2012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11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93760" y="195327"/>
            <a:ext cx="64010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n-US" sz="2400" b="1" dirty="0">
                <a:solidFill>
                  <a:srgbClr val="9BBB59"/>
                </a:solidFill>
                <a:latin typeface="Calibri"/>
              </a:rPr>
              <a:t>Characteristics and Roles of SMA Team Members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33576" y="1704975"/>
            <a:ext cx="457939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n-US" sz="2100" dirty="0">
                <a:solidFill>
                  <a:srgbClr val="9BBB59"/>
                </a:solidFill>
                <a:latin typeface="Calibri"/>
              </a:rPr>
              <a:t>Characteristics	                         		Roles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56987" y="795145"/>
            <a:ext cx="309219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n-US" sz="2100" b="1" dirty="0">
                <a:solidFill>
                  <a:srgbClr val="7F7F7F"/>
                </a:solidFill>
                <a:latin typeface="Calibri"/>
              </a:rPr>
              <a:t>DOCUMENTER</a:t>
            </a:r>
            <a:r>
              <a:rPr lang="en-US" sz="2100" dirty="0">
                <a:solidFill>
                  <a:srgbClr val="7F7F7F"/>
                </a:solidFill>
                <a:latin typeface="Calibri"/>
              </a:rPr>
              <a:t> (if feasible)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93761" y="2209800"/>
            <a:ext cx="342452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n-US" sz="1800" dirty="0">
                <a:solidFill>
                  <a:srgbClr val="7F7F7F"/>
                </a:solidFill>
                <a:latin typeface="Calibri"/>
              </a:rPr>
              <a:t>• Unflappable</a:t>
            </a:r>
          </a:p>
          <a:p>
            <a:pPr defTabSz="342900"/>
            <a:r>
              <a:rPr lang="en-US" sz="1800" dirty="0">
                <a:solidFill>
                  <a:srgbClr val="7F7F7F"/>
                </a:solidFill>
                <a:latin typeface="Calibri"/>
              </a:rPr>
              <a:t>• Knowledge of Medical Recording</a:t>
            </a:r>
          </a:p>
          <a:p>
            <a:pPr defTabSz="342900"/>
            <a:r>
              <a:rPr lang="en-US" sz="1800" dirty="0">
                <a:solidFill>
                  <a:srgbClr val="7F7F7F"/>
                </a:solidFill>
                <a:latin typeface="Calibri"/>
              </a:rPr>
              <a:t>   computer programs</a:t>
            </a:r>
          </a:p>
          <a:p>
            <a:pPr defTabSz="342900"/>
            <a:r>
              <a:rPr lang="en-US" sz="1800" dirty="0">
                <a:solidFill>
                  <a:srgbClr val="7F7F7F"/>
                </a:solidFill>
                <a:latin typeface="Calibri"/>
              </a:rPr>
              <a:t>• Co-operation with GP</a:t>
            </a:r>
          </a:p>
          <a:p>
            <a:pPr defTabSz="342900"/>
            <a:r>
              <a:rPr lang="en-US" sz="1800" dirty="0">
                <a:solidFill>
                  <a:srgbClr val="7F7F7F"/>
                </a:solidFill>
                <a:latin typeface="Calibri"/>
              </a:rPr>
              <a:t>• Able to multi-task</a:t>
            </a:r>
          </a:p>
          <a:p>
            <a:pPr defTabSz="342900"/>
            <a:endParaRPr lang="en-US" sz="1800" dirty="0">
              <a:solidFill>
                <a:prstClr val="white"/>
              </a:solidFill>
              <a:latin typeface="Calibri"/>
            </a:endParaRPr>
          </a:p>
          <a:p>
            <a:pPr defTabSz="342900"/>
            <a:endParaRPr lang="en-US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19651" y="2209800"/>
            <a:ext cx="272260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n-US" sz="1800" dirty="0">
                <a:solidFill>
                  <a:srgbClr val="7F7F7F"/>
                </a:solidFill>
                <a:latin typeface="Calibri"/>
              </a:rPr>
              <a:t>• Write in medical records</a:t>
            </a:r>
          </a:p>
          <a:p>
            <a:pPr defTabSz="342900"/>
            <a:r>
              <a:rPr lang="en-US" sz="1800" dirty="0">
                <a:solidFill>
                  <a:srgbClr val="7F7F7F"/>
                </a:solidFill>
                <a:latin typeface="Calibri"/>
              </a:rPr>
              <a:t>• Follow GP</a:t>
            </a:r>
          </a:p>
          <a:p>
            <a:pPr defTabSz="342900"/>
            <a:r>
              <a:rPr lang="en-US" sz="1800" dirty="0">
                <a:solidFill>
                  <a:srgbClr val="7F7F7F"/>
                </a:solidFill>
                <a:latin typeface="Calibri"/>
              </a:rPr>
              <a:t>• Check records with GP</a:t>
            </a:r>
          </a:p>
          <a:p>
            <a:pPr defTabSz="342900"/>
            <a:r>
              <a:rPr lang="en-US" sz="1800" dirty="0">
                <a:solidFill>
                  <a:srgbClr val="7F7F7F"/>
                </a:solidFill>
                <a:latin typeface="Calibri"/>
              </a:rPr>
              <a:t>• Provide prescriptions </a:t>
            </a:r>
            <a:r>
              <a:rPr lang="en-US" sz="1800" dirty="0" err="1">
                <a:solidFill>
                  <a:srgbClr val="7F7F7F"/>
                </a:solidFill>
                <a:latin typeface="Calibri"/>
              </a:rPr>
              <a:t>etc</a:t>
            </a:r>
            <a:endParaRPr lang="en-US" sz="1800" dirty="0">
              <a:solidFill>
                <a:srgbClr val="7F7F7F"/>
              </a:solidFill>
              <a:latin typeface="Calibri"/>
            </a:endParaRPr>
          </a:p>
          <a:p>
            <a:pPr defTabSz="342900"/>
            <a:r>
              <a:rPr lang="en-US" sz="1800" dirty="0">
                <a:solidFill>
                  <a:srgbClr val="7F7F7F"/>
                </a:solidFill>
                <a:latin typeface="Calibri"/>
              </a:rPr>
              <a:t> to patients after the group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46715" y="1148663"/>
            <a:ext cx="6774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n-US" sz="1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(Receptionist; Clerical person; Practice Manager; Medical student etc.)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691D43-5003-B342-9EBD-0D95BF9AD44F}"/>
              </a:ext>
            </a:extLst>
          </p:cNvPr>
          <p:cNvSpPr txBox="1"/>
          <p:nvPr/>
        </p:nvSpPr>
        <p:spPr>
          <a:xfrm>
            <a:off x="4557252" y="4440487"/>
            <a:ext cx="405476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Noffsinger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E. ‘The ABC of group visits’. Springer, London, 2012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071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8666" y="220117"/>
            <a:ext cx="2135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n-US" sz="2400" b="1" dirty="0">
                <a:solidFill>
                  <a:srgbClr val="9BBB59"/>
                </a:solidFill>
                <a:latin typeface="Calibri"/>
              </a:rPr>
              <a:t>Getting Started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59862" y="652751"/>
            <a:ext cx="1761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n-US" sz="1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• </a:t>
            </a:r>
            <a:r>
              <a:rPr lang="en-US" sz="1800" b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Confidentiality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86972" y="1074142"/>
            <a:ext cx="3028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n-US" sz="1800" dirty="0">
                <a:solidFill>
                  <a:srgbClr val="7F7F7F"/>
                </a:solidFill>
                <a:latin typeface="Calibri"/>
              </a:rPr>
              <a:t>- Use standard ‘</a:t>
            </a:r>
            <a:r>
              <a:rPr lang="en-US" sz="1800" dirty="0" err="1">
                <a:solidFill>
                  <a:srgbClr val="7F7F7F"/>
                </a:solidFill>
                <a:latin typeface="Calibri"/>
              </a:rPr>
              <a:t>legalised</a:t>
            </a:r>
            <a:r>
              <a:rPr lang="en-US" sz="1800" dirty="0">
                <a:solidFill>
                  <a:srgbClr val="7F7F7F"/>
                </a:solidFill>
                <a:latin typeface="Calibri"/>
              </a:rPr>
              <a:t>’ form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86972" y="1364517"/>
            <a:ext cx="5579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n-US" sz="1800" dirty="0">
                <a:solidFill>
                  <a:srgbClr val="7F7F7F"/>
                </a:solidFill>
                <a:latin typeface="Calibri"/>
              </a:rPr>
              <a:t>- Cover in all promotional items / facilitator’s introduction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86975" y="1736575"/>
            <a:ext cx="6320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n-US" sz="1800" dirty="0">
                <a:solidFill>
                  <a:srgbClr val="7F7F7F"/>
                </a:solidFill>
                <a:latin typeface="Calibri"/>
              </a:rPr>
              <a:t>- State that only what they </a:t>
            </a:r>
            <a:r>
              <a:rPr lang="en-US" sz="1800" i="1" dirty="0">
                <a:solidFill>
                  <a:srgbClr val="7F7F7F"/>
                </a:solidFill>
                <a:latin typeface="Calibri"/>
              </a:rPr>
              <a:t>want </a:t>
            </a:r>
            <a:r>
              <a:rPr lang="en-US" sz="1800" dirty="0">
                <a:solidFill>
                  <a:srgbClr val="7F7F7F"/>
                </a:solidFill>
                <a:latin typeface="Calibri"/>
              </a:rPr>
              <a:t>to disclose needs to be disclosed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259859" y="2249904"/>
            <a:ext cx="1055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n-US" sz="1800" dirty="0">
                <a:solidFill>
                  <a:srgbClr val="7F7F7F"/>
                </a:solidFill>
                <a:latin typeface="Calibri"/>
              </a:rPr>
              <a:t>• </a:t>
            </a:r>
            <a:r>
              <a:rPr lang="en-US" sz="1800" b="1" dirty="0">
                <a:solidFill>
                  <a:srgbClr val="7F7F7F"/>
                </a:solidFill>
                <a:latin typeface="Calibri"/>
              </a:rPr>
              <a:t>Costing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944039" y="3153759"/>
            <a:ext cx="62802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n-US" sz="1800" dirty="0">
                <a:solidFill>
                  <a:srgbClr val="7F7F7F"/>
                </a:solidFill>
                <a:latin typeface="Calibri"/>
              </a:rPr>
              <a:t>- Health Care Homes (Group Consults Code</a:t>
            </a:r>
          </a:p>
          <a:p>
            <a:pPr defTabSz="342900"/>
            <a:r>
              <a:rPr lang="en-US" sz="1800" dirty="0">
                <a:solidFill>
                  <a:srgbClr val="7F7F7F"/>
                </a:solidFill>
                <a:latin typeface="Calibri"/>
              </a:rPr>
              <a:t>			H00601- $40/head:  H00602: $20/head for Facilitator)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997165" y="2706001"/>
            <a:ext cx="5419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n-US" sz="1800" dirty="0">
                <a:solidFill>
                  <a:srgbClr val="7F7F7F"/>
                </a:solidFill>
                <a:latin typeface="Calibri"/>
              </a:rPr>
              <a:t>- MBS item numbers (23/10997 </a:t>
            </a:r>
            <a:r>
              <a:rPr lang="en-US" sz="1800" dirty="0" err="1">
                <a:solidFill>
                  <a:srgbClr val="7F7F7F"/>
                </a:solidFill>
                <a:latin typeface="Calibri"/>
              </a:rPr>
              <a:t>etc</a:t>
            </a:r>
            <a:r>
              <a:rPr lang="en-US" sz="1800" dirty="0">
                <a:solidFill>
                  <a:srgbClr val="7F7F7F"/>
                </a:solidFill>
                <a:latin typeface="Calibri"/>
              </a:rPr>
              <a:t>)/CDM </a:t>
            </a:r>
            <a:r>
              <a:rPr lang="en-US" sz="1800" dirty="0" err="1">
                <a:solidFill>
                  <a:srgbClr val="7F7F7F"/>
                </a:solidFill>
                <a:latin typeface="Calibri"/>
              </a:rPr>
              <a:t>eg</a:t>
            </a:r>
            <a:r>
              <a:rPr lang="en-US" sz="1800" dirty="0">
                <a:solidFill>
                  <a:srgbClr val="7F7F7F"/>
                </a:solidFill>
                <a:latin typeface="Calibri"/>
              </a:rPr>
              <a:t>. team care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920980" y="4196108"/>
            <a:ext cx="4705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n-US" sz="1800" dirty="0">
                <a:solidFill>
                  <a:srgbClr val="7F7F7F"/>
                </a:solidFill>
                <a:latin typeface="Calibri"/>
              </a:rPr>
              <a:t>- Current application to Medical Benefits Review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962239" y="3736330"/>
            <a:ext cx="3335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n-US" sz="1800" dirty="0">
                <a:solidFill>
                  <a:srgbClr val="7F7F7F"/>
                </a:solidFill>
                <a:latin typeface="Calibri"/>
              </a:rPr>
              <a:t>- </a:t>
            </a:r>
            <a:r>
              <a:rPr lang="en-US" sz="1800" dirty="0" err="1">
                <a:solidFill>
                  <a:srgbClr val="7F7F7F"/>
                </a:solidFill>
                <a:latin typeface="Calibri"/>
              </a:rPr>
              <a:t>pSMAs</a:t>
            </a:r>
            <a:r>
              <a:rPr lang="en-US" sz="1800" dirty="0">
                <a:solidFill>
                  <a:srgbClr val="7F7F7F"/>
                </a:solidFill>
                <a:latin typeface="Calibri"/>
              </a:rPr>
              <a:t> may been to be different</a:t>
            </a:r>
          </a:p>
        </p:txBody>
      </p:sp>
    </p:spTree>
    <p:extLst>
      <p:ext uri="{BB962C8B-B14F-4D97-AF65-F5344CB8AC3E}">
        <p14:creationId xmlns:p14="http://schemas.microsoft.com/office/powerpoint/2010/main" val="166578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8" grpId="0"/>
      <p:bldP spid="19" grpId="0"/>
      <p:bldP spid="20" grpId="0"/>
      <p:bldP spid="21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80898" y="3082866"/>
            <a:ext cx="1090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n-US" sz="1800" b="1" dirty="0">
                <a:solidFill>
                  <a:srgbClr val="7F7F7F"/>
                </a:solidFill>
                <a:latin typeface="Calibri"/>
              </a:rPr>
              <a:t>Materials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90420" y="1749183"/>
            <a:ext cx="1131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n-US" sz="1800" b="1" dirty="0">
                <a:solidFill>
                  <a:srgbClr val="7F7F7F"/>
                </a:solidFill>
                <a:latin typeface="Calibri"/>
              </a:rPr>
              <a:t>Personnel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46256" y="573684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n-US" sz="1800" b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Space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42482" y="854289"/>
            <a:ext cx="3531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n-US" sz="1800" dirty="0">
                <a:solidFill>
                  <a:srgbClr val="7F7F7F"/>
                </a:solidFill>
                <a:latin typeface="Calibri"/>
              </a:rPr>
              <a:t>- Room for up to 15 people (seated)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42481" y="1169169"/>
            <a:ext cx="4754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n-US" sz="1800" dirty="0">
                <a:solidFill>
                  <a:srgbClr val="7F7F7F"/>
                </a:solidFill>
                <a:latin typeface="Calibri"/>
              </a:rPr>
              <a:t>- Must be primary medical </a:t>
            </a:r>
            <a:r>
              <a:rPr lang="en-US" sz="1800" dirty="0" err="1">
                <a:solidFill>
                  <a:srgbClr val="7F7F7F"/>
                </a:solidFill>
                <a:latin typeface="Calibri"/>
              </a:rPr>
              <a:t>centre</a:t>
            </a:r>
            <a:r>
              <a:rPr lang="en-US" sz="1800" dirty="0">
                <a:solidFill>
                  <a:srgbClr val="7F7F7F"/>
                </a:solidFill>
                <a:latin typeface="Calibri"/>
              </a:rPr>
              <a:t> for MBS claims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95476" y="1468695"/>
            <a:ext cx="6369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n-US" sz="1800" dirty="0">
                <a:solidFill>
                  <a:srgbClr val="7F7F7F"/>
                </a:solidFill>
                <a:latin typeface="Calibri"/>
              </a:rPr>
              <a:t>- Breakout room optional (for taking vitals/personal examinations)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842480" y="2102451"/>
            <a:ext cx="2707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n-US" sz="1800" dirty="0">
                <a:solidFill>
                  <a:srgbClr val="7F7F7F"/>
                </a:solidFill>
                <a:latin typeface="Calibri"/>
              </a:rPr>
              <a:t>- Should have a ‘champion’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842482" y="2429255"/>
            <a:ext cx="6098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n-US" sz="1800" dirty="0">
                <a:solidFill>
                  <a:srgbClr val="7F7F7F"/>
                </a:solidFill>
                <a:latin typeface="Calibri"/>
              </a:rPr>
              <a:t>- Doctor(s) must be on-side/ AHPs must WANT to be facilitators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842481" y="2756058"/>
            <a:ext cx="4609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n-US" sz="1800" dirty="0">
                <a:solidFill>
                  <a:srgbClr val="7F7F7F"/>
                </a:solidFill>
                <a:latin typeface="Calibri"/>
              </a:rPr>
              <a:t>- PN or allied health professionals as facilitators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842481" y="3416689"/>
            <a:ext cx="4327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n-US" sz="1800" dirty="0">
                <a:solidFill>
                  <a:srgbClr val="7F7F7F"/>
                </a:solidFill>
                <a:latin typeface="Calibri"/>
              </a:rPr>
              <a:t>- White board/ butcher’s paper/ marker pen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841589" y="3704167"/>
            <a:ext cx="1276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n-US" sz="1800" dirty="0">
                <a:solidFill>
                  <a:srgbClr val="7F7F7F"/>
                </a:solidFill>
                <a:latin typeface="Calibri"/>
              </a:rPr>
              <a:t>- name tags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841591" y="4020491"/>
            <a:ext cx="3793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n-US" sz="1800" dirty="0">
                <a:solidFill>
                  <a:srgbClr val="7F7F7F"/>
                </a:solidFill>
                <a:latin typeface="Calibri"/>
              </a:rPr>
              <a:t>- Computer with medical records open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41592" y="4416545"/>
            <a:ext cx="2326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n-US" sz="1800" dirty="0">
                <a:solidFill>
                  <a:srgbClr val="7F7F7F"/>
                </a:solidFill>
                <a:latin typeface="Calibri"/>
              </a:rPr>
              <a:t>- Handouts as required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349441" y="220117"/>
            <a:ext cx="2135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n-US" sz="2400" b="1" dirty="0">
                <a:solidFill>
                  <a:srgbClr val="9BBB59"/>
                </a:solidFill>
                <a:latin typeface="Calibri"/>
              </a:rPr>
              <a:t>Getting Started</a:t>
            </a:r>
          </a:p>
        </p:txBody>
      </p:sp>
    </p:spTree>
    <p:extLst>
      <p:ext uri="{BB962C8B-B14F-4D97-AF65-F5344CB8AC3E}">
        <p14:creationId xmlns:p14="http://schemas.microsoft.com/office/powerpoint/2010/main" val="1206864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3" grpId="0"/>
      <p:bldP spid="14" grpId="0"/>
      <p:bldP spid="15" grpId="0"/>
      <p:bldP spid="16" grpId="0"/>
      <p:bldP spid="17" grpId="0"/>
      <p:bldP spid="18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839688F-8645-A94B-9358-0ED67B96D307}"/>
              </a:ext>
            </a:extLst>
          </p:cNvPr>
          <p:cNvSpPr txBox="1"/>
          <p:nvPr/>
        </p:nvSpPr>
        <p:spPr>
          <a:xfrm>
            <a:off x="2362200" y="1962150"/>
            <a:ext cx="47993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3"/>
                </a:solidFill>
              </a:rPr>
              <a:t>Practical Demonstration</a:t>
            </a:r>
          </a:p>
        </p:txBody>
      </p:sp>
    </p:spTree>
    <p:extLst>
      <p:ext uri="{BB962C8B-B14F-4D97-AF65-F5344CB8AC3E}">
        <p14:creationId xmlns:p14="http://schemas.microsoft.com/office/powerpoint/2010/main" val="81189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90800" y="514350"/>
            <a:ext cx="35605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9BBB59"/>
                </a:solidFill>
              </a:rPr>
              <a:t>Outline of Session 2</a:t>
            </a:r>
            <a:endParaRPr lang="en-US" sz="3200" dirty="0">
              <a:solidFill>
                <a:srgbClr val="9BBB59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FB7F0A-7879-AC4D-A4E9-5443946F258C}"/>
              </a:ext>
            </a:extLst>
          </p:cNvPr>
          <p:cNvSpPr txBox="1"/>
          <p:nvPr/>
        </p:nvSpPr>
        <p:spPr>
          <a:xfrm>
            <a:off x="844627" y="1200150"/>
            <a:ext cx="74547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SWOT Analysis</a:t>
            </a:r>
          </a:p>
          <a:p>
            <a:pPr marL="342900" indent="-342900">
              <a:buAutoNum type="arabicPeriod"/>
            </a:pPr>
            <a:r>
              <a:rPr lang="en-US" sz="2400" dirty="0">
                <a:solidFill>
                  <a:srgbClr val="7F7F7F"/>
                </a:solidFill>
              </a:rPr>
              <a:t>Preparing and pitfalls</a:t>
            </a:r>
          </a:p>
          <a:p>
            <a:pPr marL="342900" indent="-342900">
              <a:buAutoNum type="arabicPeriod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SMA Practicalities and Demonstration </a:t>
            </a:r>
            <a:r>
              <a:rPr lang="en-US" sz="2400" dirty="0">
                <a:solidFill>
                  <a:srgbClr val="7F7F7F"/>
                </a:solidFill>
              </a:rPr>
              <a:t>and</a:t>
            </a:r>
          </a:p>
          <a:p>
            <a:pPr marL="342900" indent="-342900">
              <a:buFontTx/>
              <a:buAutoNum type="arabicPeriod"/>
            </a:pPr>
            <a:r>
              <a:rPr lang="en-US" sz="2400" dirty="0">
                <a:solidFill>
                  <a:srgbClr val="7F7F7F"/>
                </a:solidFill>
              </a:rPr>
              <a:t>Role play</a:t>
            </a:r>
          </a:p>
        </p:txBody>
      </p:sp>
    </p:spTree>
    <p:extLst>
      <p:ext uri="{BB962C8B-B14F-4D97-AF65-F5344CB8AC3E}">
        <p14:creationId xmlns:p14="http://schemas.microsoft.com/office/powerpoint/2010/main" val="181297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09800" y="361950"/>
            <a:ext cx="4281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3"/>
                </a:solidFill>
              </a:rPr>
              <a:t>Practical Demonstration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90800" y="971550"/>
            <a:ext cx="32866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9BBB59"/>
                </a:solidFill>
              </a:rPr>
              <a:t>Starting your SMA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00864" y="1703715"/>
            <a:ext cx="877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Steps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95600" y="2266950"/>
            <a:ext cx="23156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404040"/>
                </a:solidFill>
              </a:rPr>
              <a:t>1. Invite participants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95600" y="2720482"/>
            <a:ext cx="37952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2. Prepare instructions/note board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95600" y="3237693"/>
            <a:ext cx="17700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3. Discuss rules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15846" y="3796298"/>
            <a:ext cx="22285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4. Ask for questions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15845" y="4361317"/>
            <a:ext cx="2277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5. Call in the doctor</a:t>
            </a:r>
          </a:p>
        </p:txBody>
      </p:sp>
    </p:spTree>
    <p:extLst>
      <p:ext uri="{BB962C8B-B14F-4D97-AF65-F5344CB8AC3E}">
        <p14:creationId xmlns:p14="http://schemas.microsoft.com/office/powerpoint/2010/main" val="174252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79078" y="133350"/>
            <a:ext cx="640560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9BBB59"/>
                </a:solidFill>
              </a:rPr>
              <a:t>A typical introduction by the facilitator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79078" y="819150"/>
            <a:ext cx="6558783" cy="40164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</a:t>
            </a:r>
            <a:r>
              <a:rPr lang="en-US" sz="15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Thanks for coming to this Shared Medical Appointment. Can I first ask you</a:t>
            </a:r>
          </a:p>
          <a:p>
            <a:r>
              <a:rPr lang="en-US" sz="15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to switch off mobile phones so we won’t be interrupted in this group. </a:t>
            </a:r>
          </a:p>
          <a:p>
            <a:r>
              <a:rPr lang="en-US" sz="15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Shared Medical Appointment is a new concept in medical care, which enables </a:t>
            </a:r>
          </a:p>
          <a:p>
            <a:r>
              <a:rPr lang="en-US" sz="15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 all to contribute to the care of each other, with the help of the doctor and </a:t>
            </a:r>
          </a:p>
          <a:p>
            <a:r>
              <a:rPr lang="en-US" sz="15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other health professionals. You’ll each have a consultation and get a chance to </a:t>
            </a:r>
          </a:p>
          <a:p>
            <a:r>
              <a:rPr lang="en-US" sz="15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ask questions of the doctor, just like a medical appointment – except that </a:t>
            </a:r>
          </a:p>
          <a:p>
            <a:r>
              <a:rPr lang="en-US" sz="15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there will be other people watching and listening and possibly also adding </a:t>
            </a:r>
          </a:p>
          <a:p>
            <a:r>
              <a:rPr lang="en-US" sz="15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their experiences to your consult. I’ll be keeping the doctor on time, which </a:t>
            </a:r>
          </a:p>
          <a:p>
            <a:r>
              <a:rPr lang="en-US" sz="15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means I’ll have to cut in if you talk too much and ask if we can move on. Hopefully</a:t>
            </a:r>
          </a:p>
          <a:p>
            <a:r>
              <a:rPr lang="en-US" sz="15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any extra questions you want to ask will come out later or from someone else. </a:t>
            </a:r>
          </a:p>
          <a:p>
            <a:r>
              <a:rPr lang="en-US" sz="15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I’ll also try to make sure that anyone who is a bit quiet gets their turn. The only </a:t>
            </a:r>
          </a:p>
          <a:p>
            <a:r>
              <a:rPr lang="en-US" sz="15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thing I ask is that you listen to everything that’s going on – contribute if you like – </a:t>
            </a:r>
          </a:p>
          <a:p>
            <a:r>
              <a:rPr lang="en-US" sz="15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but don’t talk to the person next to you or shift attention away from the </a:t>
            </a:r>
          </a:p>
          <a:p>
            <a:r>
              <a:rPr lang="en-US" sz="15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main consultation. I’m sure you’ll find everything interesting and will learn a </a:t>
            </a:r>
          </a:p>
          <a:p>
            <a:r>
              <a:rPr lang="en-US" sz="15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lot from each other. </a:t>
            </a:r>
          </a:p>
          <a:p>
            <a:endParaRPr lang="en-US" sz="15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15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		                   So, let’s get the doctor in and get started.”</a:t>
            </a:r>
            <a:endParaRPr lang="en-US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60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1447800" y="514350"/>
            <a:ext cx="6019800" cy="40386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38400" y="1047750"/>
            <a:ext cx="39188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9BBB59"/>
                </a:solidFill>
              </a:rPr>
              <a:t>‘Rules’ of the meeting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61839" y="1705033"/>
            <a:ext cx="4265591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• Turn your phones off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• Respect confidentiality of others outside this room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• Contribute your experience to other’s consultation if 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you wish, but don’t talk to others in the group privately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• Ask the facilitator if you need prescriptions or to make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another 1:1 appointment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71600" y="666750"/>
            <a:ext cx="7239000" cy="3962400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86000" y="1349573"/>
            <a:ext cx="6735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John B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72000" y="2111573"/>
            <a:ext cx="7457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Jenny 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65161" y="2952512"/>
            <a:ext cx="71526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Chris N</a:t>
            </a:r>
          </a:p>
          <a:p>
            <a:endParaRPr lang="en-US" dirty="0"/>
          </a:p>
          <a:p>
            <a:endParaRPr lang="en-AU" dirty="0"/>
          </a:p>
          <a:p>
            <a:endParaRPr lang="en-AU" sz="800" dirty="0"/>
          </a:p>
          <a:p>
            <a:r>
              <a:rPr lang="mr-IN" dirty="0"/>
              <a:t>………</a:t>
            </a:r>
            <a:r>
              <a:rPr lang="en-AU" dirty="0"/>
              <a:t>..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004893" y="889815"/>
            <a:ext cx="43504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HBA</a:t>
            </a:r>
            <a:r>
              <a:rPr lang="en-US" b="1" baseline="-25000" dirty="0"/>
              <a:t>1</a:t>
            </a:r>
            <a:r>
              <a:rPr lang="en-US" b="1" dirty="0"/>
              <a:t>C      FPG       </a:t>
            </a:r>
            <a:r>
              <a:rPr lang="en-US" b="1" dirty="0" err="1"/>
              <a:t>Tg</a:t>
            </a:r>
            <a:r>
              <a:rPr lang="en-US" b="1" dirty="0"/>
              <a:t>          BP		              Questions?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04893" y="1378625"/>
            <a:ext cx="2646878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 7.9          13.0      4.2      125/85</a:t>
            </a:r>
          </a:p>
          <a:p>
            <a:endParaRPr lang="en-US" dirty="0"/>
          </a:p>
          <a:p>
            <a:endParaRPr lang="en-US" sz="1800" dirty="0"/>
          </a:p>
          <a:p>
            <a:r>
              <a:rPr lang="en-US" dirty="0"/>
              <a:t>   11.1        15.5      1.9     160/94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   8.3          9.4        3.2     180/100 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10200" y="1200150"/>
            <a:ext cx="35868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dirty="0"/>
              <a:t>Feeling tired all the time</a:t>
            </a:r>
            <a:endParaRPr lang="en-AU" dirty="0"/>
          </a:p>
          <a:p>
            <a:pPr lvl="0"/>
            <a:r>
              <a:rPr lang="en-GB" dirty="0"/>
              <a:t>Lack of interest in things generally</a:t>
            </a:r>
            <a:endParaRPr lang="en-AU" dirty="0"/>
          </a:p>
          <a:p>
            <a:pPr lvl="0"/>
            <a:r>
              <a:rPr lang="en-GB" dirty="0"/>
              <a:t>Needing to go to the toilet, worse at night </a:t>
            </a:r>
            <a:endParaRPr lang="en-AU" dirty="0"/>
          </a:p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410200" y="1962150"/>
            <a:ext cx="286552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GB" dirty="0"/>
              <a:t>Gaining weight for no reason</a:t>
            </a:r>
            <a:endParaRPr lang="en-AU" dirty="0"/>
          </a:p>
          <a:p>
            <a:pPr lvl="0"/>
            <a:r>
              <a:rPr lang="en-GB" dirty="0"/>
              <a:t>Hungry all the time and more thirsty</a:t>
            </a:r>
            <a:endParaRPr lang="en-AU" dirty="0"/>
          </a:p>
          <a:p>
            <a:pPr lvl="0"/>
            <a:r>
              <a:rPr lang="en-GB" dirty="0"/>
              <a:t>Getting more headaches than usual</a:t>
            </a:r>
            <a:endParaRPr lang="en-AU" dirty="0"/>
          </a:p>
        </p:txBody>
      </p:sp>
      <p:sp>
        <p:nvSpPr>
          <p:cNvPr id="15" name="TextBox 14"/>
          <p:cNvSpPr txBox="1"/>
          <p:nvPr/>
        </p:nvSpPr>
        <p:spPr>
          <a:xfrm>
            <a:off x="5410200" y="2724150"/>
            <a:ext cx="299941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GB" dirty="0"/>
              <a:t>No interest in sex and generally listless</a:t>
            </a:r>
            <a:endParaRPr lang="en-AU" dirty="0"/>
          </a:p>
          <a:p>
            <a:pPr lvl="0"/>
            <a:r>
              <a:rPr lang="en-GB" dirty="0"/>
              <a:t>Tingling in the legs and feet</a:t>
            </a:r>
            <a:endParaRPr lang="en-AU" dirty="0"/>
          </a:p>
          <a:p>
            <a:pPr lvl="0"/>
            <a:r>
              <a:rPr lang="en-GB" dirty="0"/>
              <a:t>Feeling moody and irritable</a:t>
            </a:r>
            <a:endParaRPr lang="en-AU" dirty="0"/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2286000" y="1155082"/>
            <a:ext cx="5943600" cy="425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/>
          </p:cNvCxnSpPr>
          <p:nvPr/>
        </p:nvCxnSpPr>
        <p:spPr>
          <a:xfrm>
            <a:off x="3004894" y="889815"/>
            <a:ext cx="12823" cy="35107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cxnSpLocks/>
          </p:cNvCxnSpPr>
          <p:nvPr/>
        </p:nvCxnSpPr>
        <p:spPr>
          <a:xfrm>
            <a:off x="3668064" y="889815"/>
            <a:ext cx="0" cy="35107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cxnSpLocks/>
          </p:cNvCxnSpPr>
          <p:nvPr/>
        </p:nvCxnSpPr>
        <p:spPr>
          <a:xfrm>
            <a:off x="4298233" y="889815"/>
            <a:ext cx="0" cy="35107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/>
          </p:cNvCxnSpPr>
          <p:nvPr/>
        </p:nvCxnSpPr>
        <p:spPr>
          <a:xfrm>
            <a:off x="4785583" y="895350"/>
            <a:ext cx="0" cy="3505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cxnSpLocks/>
          </p:cNvCxnSpPr>
          <p:nvPr/>
        </p:nvCxnSpPr>
        <p:spPr>
          <a:xfrm>
            <a:off x="5410200" y="895350"/>
            <a:ext cx="0" cy="3505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2334592" y="1919640"/>
            <a:ext cx="5943600" cy="425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2339778" y="2681640"/>
            <a:ext cx="5943600" cy="425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2373740" y="3443640"/>
            <a:ext cx="5943600" cy="425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2373740" y="4205640"/>
            <a:ext cx="5943600" cy="425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200400" y="48521"/>
            <a:ext cx="36580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3"/>
                </a:solidFill>
              </a:rPr>
              <a:t>Results Board/Sheet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791200" y="3711773"/>
            <a:ext cx="20810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dirty="0"/>
              <a:t>………………………………………</a:t>
            </a:r>
            <a:r>
              <a:rPr lang="en-AU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17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57400" y="209550"/>
            <a:ext cx="48199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9BBB59"/>
                </a:solidFill>
              </a:rPr>
              <a:t>Lessons Learned in Practice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14400" y="1047750"/>
            <a:ext cx="4570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• Make sure you have administrative support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4399" y="1485841"/>
            <a:ext cx="6128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• Make sure everyone on the clinic knows what you are doing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08537" y="1990042"/>
            <a:ext cx="5945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• Ensure target numbers (‘census’) and overbook to get these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31983" y="2494243"/>
            <a:ext cx="6493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• Start and finish on time/Make sure patients can stay until the end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31984" y="3832055"/>
            <a:ext cx="6884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• Make sure doctor can come in when needed and leaves after set time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1983" y="3409950"/>
            <a:ext cx="6484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• Advise patients to stay seated if possible, or stand in the one spot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08537" y="4339140"/>
            <a:ext cx="5956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• De-brief with patients (on sticky notes) and with SMA ‘team</a:t>
            </a:r>
            <a:r>
              <a:rPr lang="en-US" sz="1800" dirty="0"/>
              <a:t>’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1983" y="2958522"/>
            <a:ext cx="2611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• Foster group interaction</a:t>
            </a:r>
          </a:p>
        </p:txBody>
      </p:sp>
    </p:spTree>
    <p:extLst>
      <p:ext uri="{BB962C8B-B14F-4D97-AF65-F5344CB8AC3E}">
        <p14:creationId xmlns:p14="http://schemas.microsoft.com/office/powerpoint/2010/main" val="210359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11" grpId="0"/>
      <p:bldP spid="12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25593" y="3169682"/>
            <a:ext cx="33690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</a:t>
            </a:r>
            <a:r>
              <a:rPr lang="en-AU" sz="1800" u="sng" dirty="0">
                <a:hlinkClick r:id="rId2"/>
              </a:rPr>
              <a:t>https://youtu.be/kCOfeVmVw3M</a:t>
            </a:r>
            <a:endParaRPr lang="en-AU" sz="1800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429000" y="1123950"/>
            <a:ext cx="15696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9BBB59"/>
                </a:solidFill>
              </a:rPr>
              <a:t>Video  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65667" y="1962150"/>
            <a:ext cx="355462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9BBB59"/>
                </a:solidFill>
              </a:rPr>
              <a:t>Common Situations </a:t>
            </a:r>
          </a:p>
          <a:p>
            <a:pPr algn="ctr"/>
            <a:r>
              <a:rPr lang="en-US" sz="2800" b="1" dirty="0">
                <a:solidFill>
                  <a:srgbClr val="9BBB59"/>
                </a:solidFill>
              </a:rPr>
              <a:t>(Geoff Harding- Long)  </a:t>
            </a:r>
          </a:p>
        </p:txBody>
      </p:sp>
    </p:spTree>
    <p:extLst>
      <p:ext uri="{BB962C8B-B14F-4D97-AF65-F5344CB8AC3E}">
        <p14:creationId xmlns:p14="http://schemas.microsoft.com/office/powerpoint/2010/main" val="90270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73604" y="2107825"/>
            <a:ext cx="1874231" cy="12695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Q&amp;A</a:t>
            </a:r>
          </a:p>
          <a:p>
            <a:endParaRPr lang="en-US" sz="105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5945" y="501653"/>
            <a:ext cx="2303060" cy="131374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141946" y="4880012"/>
            <a:ext cx="32252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E/J</a:t>
            </a:r>
          </a:p>
        </p:txBody>
      </p:sp>
    </p:spTree>
    <p:extLst>
      <p:ext uri="{BB962C8B-B14F-4D97-AF65-F5344CB8AC3E}">
        <p14:creationId xmlns:p14="http://schemas.microsoft.com/office/powerpoint/2010/main" val="42480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D441D7E-A954-8542-86CA-F3BDEBD2266C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-152400" y="3638550"/>
            <a:ext cx="8743950" cy="857250"/>
          </a:xfrm>
          <a:prstGeom prst="rect">
            <a:avLst/>
          </a:prstGeom>
        </p:spPr>
        <p:txBody>
          <a:bodyPr lIns="68580" tIns="34290" rIns="68580" bIns="34290"/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4400" kern="1200" dirty="0" smtClean="0">
                <a:solidFill>
                  <a:srgbClr val="31AAC4"/>
                </a:solidFill>
                <a:latin typeface="Caviar Dreams"/>
                <a:ea typeface="+mj-ea"/>
                <a:cs typeface="Caviar Dreams"/>
              </a:defRPr>
            </a:lvl1pPr>
          </a:lstStyle>
          <a:p>
            <a:pPr algn="ctr"/>
            <a:endParaRPr lang="en-US" sz="3000" dirty="0">
              <a:solidFill>
                <a:schemeClr val="tx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200151"/>
            <a:ext cx="3371850" cy="19530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43200" y="3409950"/>
            <a:ext cx="3888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accent3"/>
                </a:solidFill>
              </a:rPr>
              <a:t>www.lifestylemedicine.org.au</a:t>
            </a:r>
            <a:endParaRPr lang="en-US" sz="24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32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C9505-1685-4D72-BED7-9F7FB1C70D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742950"/>
            <a:ext cx="7772400" cy="1790700"/>
          </a:xfrm>
        </p:spPr>
        <p:txBody>
          <a:bodyPr/>
          <a:lstStyle/>
          <a:p>
            <a:r>
              <a:rPr lang="en-AU" dirty="0">
                <a:solidFill>
                  <a:schemeClr val="accent3"/>
                </a:solidFill>
                <a:latin typeface="Open Sans"/>
                <a:cs typeface="Open Sans"/>
              </a:rPr>
              <a:t>SWOT Review</a:t>
            </a:r>
          </a:p>
        </p:txBody>
      </p:sp>
    </p:spTree>
    <p:extLst>
      <p:ext uri="{BB962C8B-B14F-4D97-AF65-F5344CB8AC3E}">
        <p14:creationId xmlns:p14="http://schemas.microsoft.com/office/powerpoint/2010/main" val="29849387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8198D-4DB6-4894-8BB0-DA04829FC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AU" dirty="0">
                <a:solidFill>
                  <a:schemeClr val="accent3"/>
                </a:solidFill>
                <a:latin typeface="Open Sans"/>
                <a:cs typeface="Open Sans"/>
              </a:rPr>
              <a:t>SWOT analysis: SMA in your Practice?</a:t>
            </a:r>
            <a:br>
              <a:rPr lang="en-AU" dirty="0">
                <a:solidFill>
                  <a:schemeClr val="accent3"/>
                </a:solidFill>
                <a:latin typeface="Open Sans"/>
                <a:cs typeface="Open Sans"/>
              </a:rPr>
            </a:br>
            <a:endParaRPr lang="en-AU" sz="2200" dirty="0">
              <a:solidFill>
                <a:schemeClr val="accent3"/>
              </a:solidFill>
              <a:latin typeface="Open Sans"/>
              <a:cs typeface="Open Sans"/>
            </a:endParaRP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AE780EB5-699D-4319-8CAB-19311318404D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304800" y="1200150"/>
          <a:ext cx="8686800" cy="381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22BC32B-352C-184C-A1EC-22C0410D00A2}"/>
              </a:ext>
            </a:extLst>
          </p:cNvPr>
          <p:cNvSpPr txBox="1"/>
          <p:nvPr/>
        </p:nvSpPr>
        <p:spPr>
          <a:xfrm>
            <a:off x="304800" y="3105150"/>
            <a:ext cx="220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Weaknesses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18D074-836E-B24E-AE12-9999D7A4B1F2}"/>
              </a:ext>
            </a:extLst>
          </p:cNvPr>
          <p:cNvSpPr txBox="1"/>
          <p:nvPr/>
        </p:nvSpPr>
        <p:spPr>
          <a:xfrm>
            <a:off x="7848600" y="3105150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Threats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35EA1A-099B-B043-A1EB-E9CB2D37CEE4}"/>
              </a:ext>
            </a:extLst>
          </p:cNvPr>
          <p:cNvSpPr txBox="1"/>
          <p:nvPr/>
        </p:nvSpPr>
        <p:spPr>
          <a:xfrm>
            <a:off x="7239000" y="1306284"/>
            <a:ext cx="220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Opportunities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D3A31B-B3EB-4844-9E27-31E775C3B4EB}"/>
              </a:ext>
            </a:extLst>
          </p:cNvPr>
          <p:cNvSpPr txBox="1"/>
          <p:nvPr/>
        </p:nvSpPr>
        <p:spPr>
          <a:xfrm>
            <a:off x="327837" y="1362931"/>
            <a:ext cx="220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Strengths</a:t>
            </a:r>
          </a:p>
        </p:txBody>
      </p:sp>
    </p:spTree>
    <p:extLst>
      <p:ext uri="{BB962C8B-B14F-4D97-AF65-F5344CB8AC3E}">
        <p14:creationId xmlns:p14="http://schemas.microsoft.com/office/powerpoint/2010/main" val="137408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8198D-4DB6-4894-8BB0-DA04829FC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02224"/>
            <a:ext cx="8077200" cy="857250"/>
          </a:xfrm>
        </p:spPr>
        <p:txBody>
          <a:bodyPr>
            <a:noAutofit/>
          </a:bodyPr>
          <a:lstStyle/>
          <a:p>
            <a:pPr algn="ctr"/>
            <a:r>
              <a:rPr lang="en-AU" sz="2800" b="1" dirty="0">
                <a:solidFill>
                  <a:srgbClr val="608813"/>
                </a:solidFill>
                <a:latin typeface="Open Sans"/>
                <a:cs typeface="Open Sans"/>
              </a:rPr>
              <a:t>SWOT analysis: SMAs in your Practice?</a:t>
            </a:r>
            <a:br>
              <a:rPr lang="en-AU" sz="2800" b="1" dirty="0">
                <a:solidFill>
                  <a:srgbClr val="608813"/>
                </a:solidFill>
                <a:latin typeface="Open Sans"/>
                <a:cs typeface="Open Sans"/>
              </a:rPr>
            </a:br>
            <a:endParaRPr lang="en-AU" sz="2800" dirty="0">
              <a:solidFill>
                <a:srgbClr val="608813"/>
              </a:solidFill>
              <a:latin typeface="Open Sans"/>
              <a:cs typeface="Open Sans"/>
            </a:endParaRP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AE780EB5-699D-4319-8CAB-19311318404D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304800" y="1200150"/>
          <a:ext cx="8686800" cy="381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22BC32B-352C-184C-A1EC-22C0410D00A2}"/>
              </a:ext>
            </a:extLst>
          </p:cNvPr>
          <p:cNvSpPr txBox="1"/>
          <p:nvPr/>
        </p:nvSpPr>
        <p:spPr>
          <a:xfrm>
            <a:off x="304800" y="3105150"/>
            <a:ext cx="220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Weaknesses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18D074-836E-B24E-AE12-9999D7A4B1F2}"/>
              </a:ext>
            </a:extLst>
          </p:cNvPr>
          <p:cNvSpPr txBox="1"/>
          <p:nvPr/>
        </p:nvSpPr>
        <p:spPr>
          <a:xfrm>
            <a:off x="7848600" y="3105150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Threats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35EA1A-099B-B043-A1EB-E9CB2D37CEE4}"/>
              </a:ext>
            </a:extLst>
          </p:cNvPr>
          <p:cNvSpPr txBox="1"/>
          <p:nvPr/>
        </p:nvSpPr>
        <p:spPr>
          <a:xfrm>
            <a:off x="7239000" y="1306284"/>
            <a:ext cx="220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Opportunities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D3A31B-B3EB-4844-9E27-31E775C3B4EB}"/>
              </a:ext>
            </a:extLst>
          </p:cNvPr>
          <p:cNvSpPr txBox="1"/>
          <p:nvPr/>
        </p:nvSpPr>
        <p:spPr>
          <a:xfrm>
            <a:off x="327837" y="1362931"/>
            <a:ext cx="220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Strengths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5600" y="1763041"/>
            <a:ext cx="299216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• Decrease patient waiting lists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• Involve patients &amp; health staff more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• Increase physician efficiency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2100" y="3519041"/>
            <a:ext cx="278268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• Change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• Filling groups (census)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• Standard reimbursement options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56077" y="1763041"/>
            <a:ext cx="301601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• to modify the health system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• to increase patient/staff satisfaction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• to change chronic disease treatment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86656" y="3505260"/>
            <a:ext cx="23503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• Current health care system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• Resistant staff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• Getting started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75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0" y="1428750"/>
            <a:ext cx="707905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a published review of the data, SMAs have been shown to:</a:t>
            </a:r>
          </a:p>
          <a:p>
            <a:endParaRPr lang="en-AU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AU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‘…</a:t>
            </a:r>
            <a:r>
              <a:rPr lang="en-AU" sz="18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lower direct medical costs, improve clinical outcomes, improve</a:t>
            </a:r>
          </a:p>
          <a:p>
            <a:r>
              <a:rPr lang="en-AU" sz="18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patient satisfaction, engage patients powerfully, provide peer </a:t>
            </a:r>
          </a:p>
          <a:p>
            <a:r>
              <a:rPr lang="en-AU" sz="18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support and maximise the value of patient time spent at the </a:t>
            </a:r>
          </a:p>
          <a:p>
            <a:r>
              <a:rPr lang="en-AU" sz="18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primary care office. In addition, they improve health care </a:t>
            </a:r>
          </a:p>
          <a:p>
            <a:r>
              <a:rPr lang="en-AU" sz="18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providers’ satisfaction and enhance teamwork, collaboration </a:t>
            </a:r>
          </a:p>
          <a:p>
            <a:r>
              <a:rPr lang="en-AU" sz="18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 communication across disciplines (Edelman et al., 2012) </a:t>
            </a:r>
            <a:r>
              <a:rPr lang="en-AU" sz="1800" i="1" dirty="0">
                <a:solidFill>
                  <a:schemeClr val="bg1"/>
                </a:solidFill>
              </a:rPr>
              <a:t>et al., 2012).</a:t>
            </a:r>
            <a:r>
              <a:rPr lang="en-AU" sz="1800" dirty="0">
                <a:solidFill>
                  <a:schemeClr val="bg1"/>
                </a:solidFill>
              </a:rPr>
              <a:t> 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5000" y="361950"/>
            <a:ext cx="469276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9BBB59"/>
                </a:solidFill>
              </a:rPr>
              <a:t>A Reminder: Why try SMAs?</a:t>
            </a:r>
          </a:p>
        </p:txBody>
      </p:sp>
    </p:spTree>
    <p:extLst>
      <p:ext uri="{BB962C8B-B14F-4D97-AF65-F5344CB8AC3E}">
        <p14:creationId xmlns:p14="http://schemas.microsoft.com/office/powerpoint/2010/main" val="202152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25563" y="2888218"/>
            <a:ext cx="31289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charset="0"/>
              </a:rPr>
              <a:t> </a:t>
            </a:r>
            <a:r>
              <a:rPr lang="en-US" sz="1800" u="sng" dirty="0">
                <a:solidFill>
                  <a:srgbClr val="800080"/>
                </a:solidFill>
                <a:latin typeface="Calibri" charset="0"/>
              </a:rPr>
              <a:t>https://</a:t>
            </a:r>
            <a:r>
              <a:rPr lang="en-US" sz="1800" u="sng" dirty="0" err="1">
                <a:solidFill>
                  <a:srgbClr val="800080"/>
                </a:solidFill>
                <a:latin typeface="Calibri" charset="0"/>
              </a:rPr>
              <a:t>vimeo.com</a:t>
            </a:r>
            <a:r>
              <a:rPr lang="en-US" sz="1800" u="sng" dirty="0">
                <a:solidFill>
                  <a:srgbClr val="800080"/>
                </a:solidFill>
                <a:latin typeface="Calibri" charset="0"/>
              </a:rPr>
              <a:t>/241762452</a:t>
            </a:r>
            <a:endParaRPr lang="en-US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1044204" y="1740753"/>
            <a:ext cx="64916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404040"/>
                </a:solidFill>
              </a:rPr>
              <a:t>How to plan, set up and run a group consultation </a:t>
            </a:r>
          </a:p>
          <a:p>
            <a:pPr algn="ctr"/>
            <a:r>
              <a:rPr lang="en-US" sz="2400" b="1" dirty="0">
                <a:solidFill>
                  <a:srgbClr val="404040"/>
                </a:solidFill>
              </a:rPr>
              <a:t>(UK)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57600" y="839510"/>
            <a:ext cx="11753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9BBB59"/>
                </a:solidFill>
              </a:rPr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27929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31901" y="65044"/>
            <a:ext cx="50403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1" i="0" u="none" strike="noStrike" kern="1200" cap="none" spc="0" normalizeH="0" baseline="0" noProof="0" dirty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Varieties of SMA and set ups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BBB5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54137" y="709606"/>
            <a:ext cx="565334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Generic                       Type                                    Composition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59862" y="1373386"/>
            <a:ext cx="1415900" cy="193899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Shared Medical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Appointments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(SMAs):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Medical and Allied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Health consultation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group session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 6-12 patients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93178" y="1074756"/>
            <a:ext cx="2138086" cy="103874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Physical Shared Medical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Appointments (PSMAs)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Includes a range of physical tests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by GP or PN in ‘breakout’ room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52838" y="1057441"/>
            <a:ext cx="2518638" cy="25391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Heterogeneous                      Homogeneous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52838" y="1905711"/>
            <a:ext cx="1165704" cy="177741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Varying gender/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age/ailment etc.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Pts with different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types of chronic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disease with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similar lifestyle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causes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(T2D; CHD,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COPD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etc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91529" y="1905711"/>
            <a:ext cx="1112805" cy="113107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Similar ailment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 background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eg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T2D;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Indigenous men/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women; elderly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59862" y="709606"/>
            <a:ext cx="184731" cy="3231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59862" y="1055854"/>
            <a:ext cx="6476239" cy="1191"/>
          </a:xfrm>
          <a:prstGeom prst="line">
            <a:avLst/>
          </a:prstGeom>
          <a:ln>
            <a:solidFill>
              <a:srgbClr val="9BBB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895764" y="2693916"/>
            <a:ext cx="3969814" cy="1191"/>
          </a:xfrm>
          <a:prstGeom prst="line">
            <a:avLst/>
          </a:prstGeom>
          <a:ln w="28575" cap="flat" cmpd="sng" algn="ctr">
            <a:solidFill>
              <a:srgbClr val="9BBB5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3012842" y="2666904"/>
            <a:ext cx="3969815" cy="1191"/>
          </a:xfrm>
          <a:prstGeom prst="line">
            <a:avLst/>
          </a:prstGeom>
          <a:ln w="28575" cap="flat" cmpd="sng" algn="ctr">
            <a:solidFill>
              <a:srgbClr val="9BBB5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987917" y="1373386"/>
            <a:ext cx="2848184" cy="1191"/>
          </a:xfrm>
          <a:prstGeom prst="line">
            <a:avLst/>
          </a:prstGeom>
          <a:ln>
            <a:solidFill>
              <a:srgbClr val="9BBB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5400000">
            <a:off x="4691510" y="2867637"/>
            <a:ext cx="3623566" cy="1191"/>
          </a:xfrm>
          <a:prstGeom prst="line">
            <a:avLst/>
          </a:prstGeom>
          <a:ln w="28575" cap="flat" cmpd="sng" algn="ctr">
            <a:solidFill>
              <a:srgbClr val="9BBB5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394935" y="679642"/>
            <a:ext cx="6476239" cy="1191"/>
          </a:xfrm>
          <a:prstGeom prst="line">
            <a:avLst/>
          </a:prstGeom>
          <a:ln>
            <a:solidFill>
              <a:srgbClr val="9BBB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>
            <a:off x="-606864" y="2672532"/>
            <a:ext cx="3969814" cy="1191"/>
          </a:xfrm>
          <a:prstGeom prst="line">
            <a:avLst/>
          </a:prstGeom>
          <a:ln w="28575" cap="flat" cmpd="sng" algn="ctr">
            <a:solidFill>
              <a:srgbClr val="9BBB5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>
            <a:off x="5901300" y="2672532"/>
            <a:ext cx="3969814" cy="1191"/>
          </a:xfrm>
          <a:prstGeom prst="line">
            <a:avLst/>
          </a:prstGeom>
          <a:ln w="28575" cap="flat" cmpd="sng" algn="ctr">
            <a:solidFill>
              <a:srgbClr val="9BBB5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409372" y="4644796"/>
            <a:ext cx="6476239" cy="1191"/>
          </a:xfrm>
          <a:prstGeom prst="line">
            <a:avLst/>
          </a:prstGeom>
          <a:ln>
            <a:solidFill>
              <a:srgbClr val="9BBB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920879" y="2113502"/>
            <a:ext cx="217719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Programmed Shared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Medical Appointments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pSMAs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Ie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weight loss, smoking, pain,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restless babies, Type 2 diabetes  etc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2955386" y="3301163"/>
            <a:ext cx="2073814" cy="1269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Drop in Group Medical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Appointments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(DIGMAs):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Medical and Allied Health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consultation and group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session with 6-12 patients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26C55D-A7F9-D349-A174-93DEACB1718C}"/>
              </a:ext>
            </a:extLst>
          </p:cNvPr>
          <p:cNvSpPr txBox="1"/>
          <p:nvPr/>
        </p:nvSpPr>
        <p:spPr>
          <a:xfrm>
            <a:off x="5041393" y="4744009"/>
            <a:ext cx="27020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Egger, G. et al., </a:t>
            </a:r>
            <a:r>
              <a:rPr lang="en-US" sz="1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AFP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2014, 43:3, 151-154</a:t>
            </a:r>
          </a:p>
        </p:txBody>
      </p:sp>
    </p:spTree>
    <p:extLst>
      <p:ext uri="{BB962C8B-B14F-4D97-AF65-F5344CB8AC3E}">
        <p14:creationId xmlns:p14="http://schemas.microsoft.com/office/powerpoint/2010/main" val="181079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3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438150"/>
            <a:ext cx="5791200" cy="436313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65860" y="1200150"/>
            <a:ext cx="2588550" cy="965508"/>
            <a:chOff x="165860" y="1200150"/>
            <a:chExt cx="2588550" cy="965508"/>
          </a:xfrm>
        </p:grpSpPr>
        <p:sp>
          <p:nvSpPr>
            <p:cNvPr id="11" name="Down Arrow 10"/>
            <p:cNvSpPr/>
            <p:nvPr/>
          </p:nvSpPr>
          <p:spPr>
            <a:xfrm rot="18015471">
              <a:off x="1795579" y="1206827"/>
              <a:ext cx="340798" cy="1576864"/>
            </a:xfrm>
            <a:prstGeom prst="down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65860" y="1200150"/>
              <a:ext cx="1129540" cy="7386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Whiteboard/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Butcher’s 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Paper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863451" y="2218454"/>
            <a:ext cx="1944539" cy="738664"/>
            <a:chOff x="6723301" y="2190750"/>
            <a:chExt cx="1944539" cy="738664"/>
          </a:xfrm>
        </p:grpSpPr>
        <p:sp>
          <p:nvSpPr>
            <p:cNvPr id="8" name="TextBox 7"/>
            <p:cNvSpPr txBox="1"/>
            <p:nvPr/>
          </p:nvSpPr>
          <p:spPr>
            <a:xfrm>
              <a:off x="7391400" y="2190750"/>
              <a:ext cx="1276440" cy="7386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Breakout room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for personal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measures</a:t>
              </a:r>
            </a:p>
          </p:txBody>
        </p:sp>
        <p:sp>
          <p:nvSpPr>
            <p:cNvPr id="13" name="Down Arrow 12"/>
            <p:cNvSpPr/>
            <p:nvPr/>
          </p:nvSpPr>
          <p:spPr>
            <a:xfrm rot="18528858">
              <a:off x="6873388" y="2071812"/>
              <a:ext cx="340798" cy="640972"/>
            </a:xfrm>
            <a:prstGeom prst="down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638800" y="1261705"/>
            <a:ext cx="1346651" cy="920483"/>
            <a:chOff x="5638800" y="1261705"/>
            <a:chExt cx="1346651" cy="920483"/>
          </a:xfrm>
        </p:grpSpPr>
        <p:sp>
          <p:nvSpPr>
            <p:cNvPr id="12" name="Down Arrow 11"/>
            <p:cNvSpPr/>
            <p:nvPr/>
          </p:nvSpPr>
          <p:spPr>
            <a:xfrm rot="1042678">
              <a:off x="5960013" y="1541216"/>
              <a:ext cx="340798" cy="640972"/>
            </a:xfrm>
            <a:prstGeom prst="down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638800" y="1261705"/>
              <a:ext cx="1346651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Documenter???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 rot="10429060">
            <a:off x="3344368" y="2622859"/>
            <a:ext cx="908775" cy="1846541"/>
            <a:chOff x="3352798" y="83048"/>
            <a:chExt cx="908775" cy="1846541"/>
          </a:xfrm>
        </p:grpSpPr>
        <p:sp>
          <p:nvSpPr>
            <p:cNvPr id="3" name="Down Arrow 2"/>
            <p:cNvSpPr/>
            <p:nvPr/>
          </p:nvSpPr>
          <p:spPr>
            <a:xfrm rot="218304">
              <a:off x="3636787" y="352725"/>
              <a:ext cx="340798" cy="1576864"/>
            </a:xfrm>
            <a:prstGeom prst="down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 rot="10938816">
              <a:off x="3352798" y="83048"/>
              <a:ext cx="908775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Facilitator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 rot="18904295">
            <a:off x="3524493" y="573406"/>
            <a:ext cx="681597" cy="1863088"/>
            <a:chOff x="4648200" y="99595"/>
            <a:chExt cx="681597" cy="1863088"/>
          </a:xfrm>
        </p:grpSpPr>
        <p:sp>
          <p:nvSpPr>
            <p:cNvPr id="10" name="Down Arrow 9"/>
            <p:cNvSpPr/>
            <p:nvPr/>
          </p:nvSpPr>
          <p:spPr>
            <a:xfrm rot="218304">
              <a:off x="4779273" y="385819"/>
              <a:ext cx="340798" cy="1576864"/>
            </a:xfrm>
            <a:prstGeom prst="down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648200" y="99595"/>
              <a:ext cx="681597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Doctor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04800" y="3291492"/>
            <a:ext cx="2250393" cy="825189"/>
            <a:chOff x="304800" y="3291492"/>
            <a:chExt cx="2250393" cy="825189"/>
          </a:xfrm>
        </p:grpSpPr>
        <p:sp>
          <p:nvSpPr>
            <p:cNvPr id="22" name="Down Arrow 21"/>
            <p:cNvSpPr/>
            <p:nvPr/>
          </p:nvSpPr>
          <p:spPr>
            <a:xfrm rot="17946545">
              <a:off x="1510361" y="3071850"/>
              <a:ext cx="456891" cy="1632772"/>
            </a:xfrm>
            <a:prstGeom prst="down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04800" y="3291492"/>
              <a:ext cx="775597" cy="3198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Patients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049824" y="-44226"/>
            <a:ext cx="47775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Typical set-up: Type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Diabetes</a:t>
            </a:r>
          </a:p>
        </p:txBody>
      </p:sp>
    </p:spTree>
    <p:extLst>
      <p:ext uri="{BB962C8B-B14F-4D97-AF65-F5344CB8AC3E}">
        <p14:creationId xmlns:p14="http://schemas.microsoft.com/office/powerpoint/2010/main" val="203600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heme/theme1.xml><?xml version="1.0" encoding="utf-8"?>
<a:theme xmlns:a="http://schemas.openxmlformats.org/drawingml/2006/main" name="Training New Employe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7F4CE4520D6F3469B020C8501506770" ma:contentTypeVersion="14" ma:contentTypeDescription="Create a new document." ma:contentTypeScope="" ma:versionID="e10718081a6bee55ec794f318549e375">
  <xsd:schema xmlns:xsd="http://www.w3.org/2001/XMLSchema" xmlns:xs="http://www.w3.org/2001/XMLSchema" xmlns:p="http://schemas.microsoft.com/office/2006/metadata/properties" xmlns:ns1="http://schemas.microsoft.com/sharepoint/v3" xmlns:ns2="662774e8-ceb8-4889-889a-aa8b0aa1d1db" xmlns:ns3="9f0e7999-c8ed-4616-b0a4-fece3b66517b" targetNamespace="http://schemas.microsoft.com/office/2006/metadata/properties" ma:root="true" ma:fieldsID="8064651da9f971ba128248e9d2024f4e" ns1:_="" ns2:_="" ns3:_="">
    <xsd:import namespace="http://schemas.microsoft.com/sharepoint/v3"/>
    <xsd:import namespace="662774e8-ceb8-4889-889a-aa8b0aa1d1db"/>
    <xsd:import namespace="9f0e7999-c8ed-4616-b0a4-fece3b66517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2774e8-ceb8-4889-889a-aa8b0aa1d1d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0e7999-c8ed-4616-b0a4-fece3b66517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SharedWithUsers xmlns="9f0e7999-c8ed-4616-b0a4-fece3b66517b">
      <UserInfo>
        <DisplayName>Jess White</DisplayName>
        <AccountId>104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D9567750-DFF9-4AE3-95F1-47374C058202}"/>
</file>

<file path=customXml/itemProps2.xml><?xml version="1.0" encoding="utf-8"?>
<ds:datastoreItem xmlns:ds="http://schemas.openxmlformats.org/officeDocument/2006/customXml" ds:itemID="{263EFC70-D4E7-49F4-9551-12E8DC137D37}"/>
</file>

<file path=customXml/itemProps3.xml><?xml version="1.0" encoding="utf-8"?>
<ds:datastoreItem xmlns:ds="http://schemas.openxmlformats.org/officeDocument/2006/customXml" ds:itemID="{76F856D4-F1AF-409F-962D-0E70AF4CAD53}"/>
</file>

<file path=docProps/app.xml><?xml version="1.0" encoding="utf-8"?>
<Properties xmlns="http://schemas.openxmlformats.org/officeDocument/2006/extended-properties" xmlns:vt="http://schemas.openxmlformats.org/officeDocument/2006/docPropsVTypes">
  <Template>Training New Employees.potx</Template>
  <TotalTime>0</TotalTime>
  <Words>1461</Words>
  <Application>Microsoft Office PowerPoint</Application>
  <PresentationFormat>On-screen Show (16:9)</PresentationFormat>
  <Paragraphs>284</Paragraphs>
  <Slides>27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Calibri</vt:lpstr>
      <vt:lpstr>Caviar Dreams</vt:lpstr>
      <vt:lpstr>Futura Light</vt:lpstr>
      <vt:lpstr>Mangal</vt:lpstr>
      <vt:lpstr>Open Sans</vt:lpstr>
      <vt:lpstr>Training New Employees</vt:lpstr>
      <vt:lpstr>Office Theme</vt:lpstr>
      <vt:lpstr>PowerPoint Presentation</vt:lpstr>
      <vt:lpstr>PowerPoint Presentation</vt:lpstr>
      <vt:lpstr>SWOT Review</vt:lpstr>
      <vt:lpstr>SWOT analysis: SMA in your Practice? </vt:lpstr>
      <vt:lpstr>SWOT analysis: SMAs in your Practice?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Weight Management Indigenous Women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cp:lastPrinted>2019-03-04T03:47:24Z</cp:lastPrinted>
  <dcterms:created xsi:type="dcterms:W3CDTF">2010-02-01T21:33:28Z</dcterms:created>
  <dcterms:modified xsi:type="dcterms:W3CDTF">2019-05-07T21:52:52Z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0x01010067F4CE4520D6F3469B020C8501506770</vt:lpwstr>
  </property>
</Properties>
</file>