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3011150" cy="7315200"/>
  <p:notesSz cx="7315200" cy="130111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65" d="100"/>
          <a:sy n="65" d="100"/>
        </p:scale>
        <p:origin x="31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83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2864868/1460862895/slid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F4CE4520D6F3469B020C8501506770" ma:contentTypeVersion="14" ma:contentTypeDescription="Create a new document." ma:contentTypeScope="" ma:versionID="e10718081a6bee55ec794f318549e375">
  <xsd:schema xmlns:xsd="http://www.w3.org/2001/XMLSchema" xmlns:xs="http://www.w3.org/2001/XMLSchema" xmlns:p="http://schemas.microsoft.com/office/2006/metadata/properties" xmlns:ns1="http://schemas.microsoft.com/sharepoint/v3" xmlns:ns2="662774e8-ceb8-4889-889a-aa8b0aa1d1db" xmlns:ns3="9f0e7999-c8ed-4616-b0a4-fece3b66517b" targetNamespace="http://schemas.microsoft.com/office/2006/metadata/properties" ma:root="true" ma:fieldsID="8064651da9f971ba128248e9d2024f4e" ns1:_="" ns2:_="" ns3:_="">
    <xsd:import namespace="http://schemas.microsoft.com/sharepoint/v3"/>
    <xsd:import namespace="662774e8-ceb8-4889-889a-aa8b0aa1d1db"/>
    <xsd:import namespace="9f0e7999-c8ed-4616-b0a4-fece3b6651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774e8-ceb8-4889-889a-aa8b0aa1d1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0e7999-c8ed-4616-b0a4-fece3b6651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01CDC2-72A8-4A84-A1B8-673ACD40A4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62774e8-ceb8-4889-889a-aa8b0aa1d1db"/>
    <ds:schemaRef ds:uri="9f0e7999-c8ed-4616-b0a4-fece3b6651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4D66A5-83DA-4652-9C81-7E9B223FB453}">
  <ds:schemaRefs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662774e8-ceb8-4889-889a-aa8b0aa1d1db"/>
    <ds:schemaRef ds:uri="http://purl.org/dc/dcmitype/"/>
    <ds:schemaRef ds:uri="http://schemas.microsoft.com/office/infopath/2007/PartnerControls"/>
    <ds:schemaRef ds:uri="9f0e7999-c8ed-4616-b0a4-fece3b66517b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A8E1E68-DC22-43ED-8847-96A583B188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</Words>
  <Application>Microsoft Office PowerPoint</Application>
  <PresentationFormat>Custom</PresentationFormat>
  <Paragraphs>24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Visme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subject>Visme Presentation</dc:subject>
  <dc:creator>Visme User</dc:creator>
  <cp:lastModifiedBy>Ny Brunenberg</cp:lastModifiedBy>
  <cp:revision>16</cp:revision>
  <dcterms:created xsi:type="dcterms:W3CDTF">2020-03-16T00:17:43Z</dcterms:created>
  <dcterms:modified xsi:type="dcterms:W3CDTF">2025-04-16T00:54:32Z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0x01010067F4CE4520D6F3469B020C8501506770</vt:lpwstr>
  </property>
</Properties>
</file>